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9861195ecb43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518fa1b672403d"/>
  </p:sldMasterIdLst>
  <p:sldIdLst>
    <p:sldId xmlns:r="http://schemas.openxmlformats.org/officeDocument/2006/relationships" id="256" r:id="R05a78961bea84de2"/>
    <p:sldId xmlns:r="http://schemas.openxmlformats.org/officeDocument/2006/relationships" id="257" r:id="R0be468ebb9224b4a"/>
    <p:sldId xmlns:r="http://schemas.openxmlformats.org/officeDocument/2006/relationships" id="258" r:id="R9004db08f8a34a88"/>
    <p:sldId xmlns:r="http://schemas.openxmlformats.org/officeDocument/2006/relationships" id="259" r:id="Rb9f22dd418a646f9"/>
    <p:sldId xmlns:r="http://schemas.openxmlformats.org/officeDocument/2006/relationships" id="260" r:id="Rc41e85cb1227446a"/>
    <p:sldId xmlns:r="http://schemas.openxmlformats.org/officeDocument/2006/relationships" id="261" r:id="R4b00946360d442e7"/>
    <p:sldId xmlns:r="http://schemas.openxmlformats.org/officeDocument/2006/relationships" id="262" r:id="R8c52d9875d1f45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518fa1b672403d" /><Relationship Type="http://schemas.openxmlformats.org/officeDocument/2006/relationships/slide" Target="/ppt/slides/slide1.xml" Id="R05a78961bea84de2" /><Relationship Type="http://schemas.openxmlformats.org/officeDocument/2006/relationships/slide" Target="/ppt/slides/slide2.xml" Id="R0be468ebb9224b4a" /><Relationship Type="http://schemas.openxmlformats.org/officeDocument/2006/relationships/slide" Target="/ppt/slides/slide3.xml" Id="R9004db08f8a34a88" /><Relationship Type="http://schemas.openxmlformats.org/officeDocument/2006/relationships/slide" Target="/ppt/slides/slide4.xml" Id="Rb9f22dd418a646f9" /><Relationship Type="http://schemas.openxmlformats.org/officeDocument/2006/relationships/slide" Target="/ppt/slides/slide5.xml" Id="Rc41e85cb1227446a" /><Relationship Type="http://schemas.openxmlformats.org/officeDocument/2006/relationships/slide" Target="/ppt/slides/slide6.xml" Id="R4b00946360d442e7" /><Relationship Type="http://schemas.openxmlformats.org/officeDocument/2006/relationships/slide" Target="/ppt/slides/slide7.xml" Id="R8c52d9875d1f45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8757db2b1a4b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a2939e37449f1" /><Relationship Type="http://schemas.openxmlformats.org/officeDocument/2006/relationships/theme" Target="/ppt/slideMasters/theme/theme1.xml" Id="R2902bd006f1b45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3a2939e37449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ad5ad16044e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935cec7784e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feffdeed641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e2d45bcef4e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35a402ac547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c11dfec434d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d487baafc45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ARVE NYHUS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NYHUS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114 581 937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1 416 864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15 952 358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83 939 037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94 324 354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NYHUUS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Korterudlia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2835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raufoss.syd@rema.no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963 419 422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NYHUS AS</a:t>
            </a:r>
          </a:p>
        </p:txBody>
      </p:sp>
    </p:spTree>
  </p:cSld>
  <p:clrMapOvr>
    <a:masterClrMapping xmlns:a="http://schemas.openxmlformats.org/drawingml/2006/main"/>
  </p:clrMapOvr>
</p:sld>
</file>