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fc9e8ecfc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70caa0f104752"/>
  </p:sldMasterIdLst>
  <p:sldIdLst>
    <p:sldId xmlns:r="http://schemas.openxmlformats.org/officeDocument/2006/relationships" id="256" r:id="Ra8cea3f130984970"/>
    <p:sldId xmlns:r="http://schemas.openxmlformats.org/officeDocument/2006/relationships" id="257" r:id="Rba6b361c818d42cb"/>
    <p:sldId xmlns:r="http://schemas.openxmlformats.org/officeDocument/2006/relationships" id="258" r:id="R8c78973151494c5e"/>
    <p:sldId xmlns:r="http://schemas.openxmlformats.org/officeDocument/2006/relationships" id="259" r:id="R1877b32fc09341dc"/>
    <p:sldId xmlns:r="http://schemas.openxmlformats.org/officeDocument/2006/relationships" id="260" r:id="R83595be4afcd4d46"/>
    <p:sldId xmlns:r="http://schemas.openxmlformats.org/officeDocument/2006/relationships" id="261" r:id="Rbe5cdcab00c0472f"/>
    <p:sldId xmlns:r="http://schemas.openxmlformats.org/officeDocument/2006/relationships" id="262" r:id="Rff526fb842a844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70caa0f104752" /><Relationship Type="http://schemas.openxmlformats.org/officeDocument/2006/relationships/slide" Target="/ppt/slides/slide1.xml" Id="Ra8cea3f130984970" /><Relationship Type="http://schemas.openxmlformats.org/officeDocument/2006/relationships/slide" Target="/ppt/slides/slide2.xml" Id="Rba6b361c818d42cb" /><Relationship Type="http://schemas.openxmlformats.org/officeDocument/2006/relationships/slide" Target="/ppt/slides/slide3.xml" Id="R8c78973151494c5e" /><Relationship Type="http://schemas.openxmlformats.org/officeDocument/2006/relationships/slide" Target="/ppt/slides/slide4.xml" Id="R1877b32fc09341dc" /><Relationship Type="http://schemas.openxmlformats.org/officeDocument/2006/relationships/slide" Target="/ppt/slides/slide5.xml" Id="R83595be4afcd4d46" /><Relationship Type="http://schemas.openxmlformats.org/officeDocument/2006/relationships/slide" Target="/ppt/slides/slide6.xml" Id="Rbe5cdcab00c0472f" /><Relationship Type="http://schemas.openxmlformats.org/officeDocument/2006/relationships/slide" Target="/ppt/slides/slide7.xml" Id="Rff526fb842a844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644ffeb7c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b2e60fc7540dc" /><Relationship Type="http://schemas.openxmlformats.org/officeDocument/2006/relationships/theme" Target="/ppt/slideMasters/theme/theme1.xml" Id="R4f9bc5106357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cb2e60fc75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17ac4e48145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6f7137109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ede0b9cd1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99a140412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7d1ea5158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30f6466a447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e30135caf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PROCO PROFESSIONAL CONSULTANTS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PROCO PROFESSIONAL CONSULTANTS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14 699 874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JENS PETTER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MARIE RØKENES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CARINE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RØKENES-ØYAN TINA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H0501, Consul Sigval Bergesens vei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08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