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c876d7ad76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5b3735169740fe"/>
  </p:sldMasterIdLst>
  <p:sldIdLst>
    <p:sldId xmlns:r="http://schemas.openxmlformats.org/officeDocument/2006/relationships" id="256" r:id="R19266e8f62904157"/>
    <p:sldId xmlns:r="http://schemas.openxmlformats.org/officeDocument/2006/relationships" id="257" r:id="Ra8049121bbea4f6e"/>
    <p:sldId xmlns:r="http://schemas.openxmlformats.org/officeDocument/2006/relationships" id="258" r:id="R95407562994843e8"/>
    <p:sldId xmlns:r="http://schemas.openxmlformats.org/officeDocument/2006/relationships" id="259" r:id="Re0cb003b56b24b45"/>
    <p:sldId xmlns:r="http://schemas.openxmlformats.org/officeDocument/2006/relationships" id="260" r:id="Rf7ae501b80224e52"/>
    <p:sldId xmlns:r="http://schemas.openxmlformats.org/officeDocument/2006/relationships" id="261" r:id="R9f604e546f944b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b3735169740fe" /><Relationship Type="http://schemas.openxmlformats.org/officeDocument/2006/relationships/slide" Target="/ppt/slides/slide1.xml" Id="R19266e8f62904157" /><Relationship Type="http://schemas.openxmlformats.org/officeDocument/2006/relationships/slide" Target="/ppt/slides/slide2.xml" Id="Ra8049121bbea4f6e" /><Relationship Type="http://schemas.openxmlformats.org/officeDocument/2006/relationships/slide" Target="/ppt/slides/slide3.xml" Id="R95407562994843e8" /><Relationship Type="http://schemas.openxmlformats.org/officeDocument/2006/relationships/slide" Target="/ppt/slides/slide4.xml" Id="Re0cb003b56b24b45" /><Relationship Type="http://schemas.openxmlformats.org/officeDocument/2006/relationships/slide" Target="/ppt/slides/slide5.xml" Id="Rf7ae501b80224e52" /><Relationship Type="http://schemas.openxmlformats.org/officeDocument/2006/relationships/slide" Target="/ppt/slides/slide6.xml" Id="R9f604e546f944b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9026c30f0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3ae5f6de74306" /><Relationship Type="http://schemas.openxmlformats.org/officeDocument/2006/relationships/theme" Target="/ppt/slideMasters/theme/theme1.xml" Id="Rb16e5d95ad2f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c3ae5f6de743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4e6c26bfd45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c8e87215844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d36df8d6a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c2943851c48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942d3755942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8a8b5d849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 PROFESSIONAL CONSULTANTS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H0501, Consul Sigval Bergesens vei 212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08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963 007 574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 PROFESSIONAL CONSULTANTS AS</a:t>
            </a:r>
          </a:p>
        </p:txBody>
      </p:sp>
    </p:spTree>
  </p:cSld>
  <p:clrMapOvr>
    <a:masterClrMapping xmlns:a="http://schemas.openxmlformats.org/drawingml/2006/main"/>
  </p:clrMapOvr>
</p:sld>
</file>