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98d98178529477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2f68817f99346c9"/>
  </p:sldMasterIdLst>
  <p:sldIdLst>
    <p:sldId xmlns:r="http://schemas.openxmlformats.org/officeDocument/2006/relationships" id="256" r:id="R7192988040554176"/>
    <p:sldId xmlns:r="http://schemas.openxmlformats.org/officeDocument/2006/relationships" id="257" r:id="R35f9983e342e4c0b"/>
    <p:sldId xmlns:r="http://schemas.openxmlformats.org/officeDocument/2006/relationships" id="258" r:id="R79ea356c8a7d4f9d"/>
    <p:sldId xmlns:r="http://schemas.openxmlformats.org/officeDocument/2006/relationships" id="259" r:id="Rb652aa4e0e7d4311"/>
    <p:sldId xmlns:r="http://schemas.openxmlformats.org/officeDocument/2006/relationships" id="260" r:id="R0dae1436546e47c3"/>
    <p:sldId xmlns:r="http://schemas.openxmlformats.org/officeDocument/2006/relationships" id="261" r:id="R2050c1700325402b"/>
    <p:sldId xmlns:r="http://schemas.openxmlformats.org/officeDocument/2006/relationships" id="262" r:id="Rfcb210c2dfd24fb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f68817f99346c9" /><Relationship Type="http://schemas.openxmlformats.org/officeDocument/2006/relationships/slide" Target="/ppt/slides/slide1.xml" Id="R7192988040554176" /><Relationship Type="http://schemas.openxmlformats.org/officeDocument/2006/relationships/slide" Target="/ppt/slides/slide2.xml" Id="R35f9983e342e4c0b" /><Relationship Type="http://schemas.openxmlformats.org/officeDocument/2006/relationships/slide" Target="/ppt/slides/slide3.xml" Id="R79ea356c8a7d4f9d" /><Relationship Type="http://schemas.openxmlformats.org/officeDocument/2006/relationships/slide" Target="/ppt/slides/slide4.xml" Id="Rb652aa4e0e7d4311" /><Relationship Type="http://schemas.openxmlformats.org/officeDocument/2006/relationships/slide" Target="/ppt/slides/slide5.xml" Id="R0dae1436546e47c3" /><Relationship Type="http://schemas.openxmlformats.org/officeDocument/2006/relationships/slide" Target="/ppt/slides/slide6.xml" Id="R2050c1700325402b" /><Relationship Type="http://schemas.openxmlformats.org/officeDocument/2006/relationships/slide" Target="/ppt/slides/slide7.xml" Id="Rfcb210c2dfd24fb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28cebb2c74429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10de042ea147b8" /><Relationship Type="http://schemas.openxmlformats.org/officeDocument/2006/relationships/theme" Target="/ppt/slideMasters/theme/theme1.xml" Id="Rcdaf2eed18654fc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e10de042ea147b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3bf75e768a48b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5033dc980745b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1c3f354c544b5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549c1d6fb5455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13aa276cf64a5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0789c58d724f5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f9635b9f2e41f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STIANSEN &amp; 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STIANSEN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STIANSEN &amp; CO AS ble etablert [år] og holder til i Nesbru.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STIANSEN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STIANSEN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STIANSEN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47 393 647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8 662 670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7 152 803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9 326 681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23 782 477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STIANSEN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AQUARION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INSTÖN INVEST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 WITH INVEST AS  –  17,5 %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PARKVEIEN 8 INVEST AS  –  17,5 %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DØVING JON ASLE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ELOTBOA INVEST AS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STIANSEN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Fekjan 15A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1394 Nesbru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66 84 88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962 990 746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STIANSEN &amp; CO AS</a:t>
            </a:r>
          </a:p>
        </p:txBody>
      </p:sp>
    </p:spTree>
  </p:cSld>
  <p:clrMapOvr>
    <a:masterClrMapping xmlns:a="http://schemas.openxmlformats.org/drawingml/2006/main"/>
  </p:clrMapOvr>
</p:sld>
</file>