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5c91d268f43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c748c356c4140"/>
  </p:sldMasterIdLst>
  <p:sldIdLst>
    <p:sldId xmlns:r="http://schemas.openxmlformats.org/officeDocument/2006/relationships" id="256" r:id="R21acf4044d0f4827"/>
    <p:sldId xmlns:r="http://schemas.openxmlformats.org/officeDocument/2006/relationships" id="257" r:id="R0cbecba0354d4d39"/>
    <p:sldId xmlns:r="http://schemas.openxmlformats.org/officeDocument/2006/relationships" id="258" r:id="Rf91b75a114f44b30"/>
    <p:sldId xmlns:r="http://schemas.openxmlformats.org/officeDocument/2006/relationships" id="259" r:id="R9c15cd08c5464ee2"/>
    <p:sldId xmlns:r="http://schemas.openxmlformats.org/officeDocument/2006/relationships" id="260" r:id="R144c8bfed0054822"/>
    <p:sldId xmlns:r="http://schemas.openxmlformats.org/officeDocument/2006/relationships" id="261" r:id="R325dc4a3eec2460c"/>
    <p:sldId xmlns:r="http://schemas.openxmlformats.org/officeDocument/2006/relationships" id="262" r:id="Ra375bc538280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c748c356c4140" /><Relationship Type="http://schemas.openxmlformats.org/officeDocument/2006/relationships/slide" Target="/ppt/slides/slide1.xml" Id="R21acf4044d0f4827" /><Relationship Type="http://schemas.openxmlformats.org/officeDocument/2006/relationships/slide" Target="/ppt/slides/slide2.xml" Id="R0cbecba0354d4d39" /><Relationship Type="http://schemas.openxmlformats.org/officeDocument/2006/relationships/slide" Target="/ppt/slides/slide3.xml" Id="Rf91b75a114f44b30" /><Relationship Type="http://schemas.openxmlformats.org/officeDocument/2006/relationships/slide" Target="/ppt/slides/slide4.xml" Id="R9c15cd08c5464ee2" /><Relationship Type="http://schemas.openxmlformats.org/officeDocument/2006/relationships/slide" Target="/ppt/slides/slide5.xml" Id="R144c8bfed0054822" /><Relationship Type="http://schemas.openxmlformats.org/officeDocument/2006/relationships/slide" Target="/ppt/slides/slide6.xml" Id="R325dc4a3eec2460c" /><Relationship Type="http://schemas.openxmlformats.org/officeDocument/2006/relationships/slide" Target="/ppt/slides/slide7.xml" Id="Ra375bc538280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64735b25d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385069e884583" /><Relationship Type="http://schemas.openxmlformats.org/officeDocument/2006/relationships/theme" Target="/ppt/slideMasters/theme/theme1.xml" Id="Ra59803de0e65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385069e88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c1e288e41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6027eae0e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e2b69de94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96350797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b3c2164d84b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83aaa1ff4c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95ae5a17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