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9705ebeadd40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3edad1f200446c"/>
  </p:sldMasterIdLst>
  <p:sldIdLst>
    <p:sldId xmlns:r="http://schemas.openxmlformats.org/officeDocument/2006/relationships" id="256" r:id="R4b4529d5e9894d29"/>
    <p:sldId xmlns:r="http://schemas.openxmlformats.org/officeDocument/2006/relationships" id="257" r:id="R4a115d3ad8494e44"/>
    <p:sldId xmlns:r="http://schemas.openxmlformats.org/officeDocument/2006/relationships" id="258" r:id="R7d561a6fe8f2478c"/>
    <p:sldId xmlns:r="http://schemas.openxmlformats.org/officeDocument/2006/relationships" id="259" r:id="R341587b20bea4bb0"/>
    <p:sldId xmlns:r="http://schemas.openxmlformats.org/officeDocument/2006/relationships" id="260" r:id="R5ee563fb3da5462c"/>
    <p:sldId xmlns:r="http://schemas.openxmlformats.org/officeDocument/2006/relationships" id="261" r:id="R578f67a9762149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3edad1f200446c" /><Relationship Type="http://schemas.openxmlformats.org/officeDocument/2006/relationships/slide" Target="/ppt/slides/slide1.xml" Id="R4b4529d5e9894d29" /><Relationship Type="http://schemas.openxmlformats.org/officeDocument/2006/relationships/slide" Target="/ppt/slides/slide2.xml" Id="R4a115d3ad8494e44" /><Relationship Type="http://schemas.openxmlformats.org/officeDocument/2006/relationships/slide" Target="/ppt/slides/slide3.xml" Id="R7d561a6fe8f2478c" /><Relationship Type="http://schemas.openxmlformats.org/officeDocument/2006/relationships/slide" Target="/ppt/slides/slide4.xml" Id="R341587b20bea4bb0" /><Relationship Type="http://schemas.openxmlformats.org/officeDocument/2006/relationships/slide" Target="/ppt/slides/slide5.xml" Id="R5ee563fb3da5462c" /><Relationship Type="http://schemas.openxmlformats.org/officeDocument/2006/relationships/slide" Target="/ppt/slides/slide6.xml" Id="R578f67a9762149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42394019874f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e119fd48449f2" /><Relationship Type="http://schemas.openxmlformats.org/officeDocument/2006/relationships/theme" Target="/ppt/slideMasters/theme/theme1.xml" Id="R8aad5627617a49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be119fd48449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0c6d2670348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a65f4d7e041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911721f0940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dc6534e2f44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cae757ce04f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f16bd2ccb4a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PARETO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962 964 591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