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efa4dbb48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ff234a44c4a9e"/>
  </p:sldMasterIdLst>
  <p:sldIdLst>
    <p:sldId xmlns:r="http://schemas.openxmlformats.org/officeDocument/2006/relationships" id="256" r:id="Rd5125571bca14b4c"/>
    <p:sldId xmlns:r="http://schemas.openxmlformats.org/officeDocument/2006/relationships" id="257" r:id="R7b99986371404652"/>
    <p:sldId xmlns:r="http://schemas.openxmlformats.org/officeDocument/2006/relationships" id="258" r:id="R18d6231bf3f04ed6"/>
    <p:sldId xmlns:r="http://schemas.openxmlformats.org/officeDocument/2006/relationships" id="259" r:id="R11c6dae0b36448d4"/>
    <p:sldId xmlns:r="http://schemas.openxmlformats.org/officeDocument/2006/relationships" id="260" r:id="R22dc998b712f4c1a"/>
    <p:sldId xmlns:r="http://schemas.openxmlformats.org/officeDocument/2006/relationships" id="261" r:id="R778b747983ba41f3"/>
    <p:sldId xmlns:r="http://schemas.openxmlformats.org/officeDocument/2006/relationships" id="262" r:id="Rce0e6570de7f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ff234a44c4a9e" /><Relationship Type="http://schemas.openxmlformats.org/officeDocument/2006/relationships/slide" Target="/ppt/slides/slide1.xml" Id="Rd5125571bca14b4c" /><Relationship Type="http://schemas.openxmlformats.org/officeDocument/2006/relationships/slide" Target="/ppt/slides/slide2.xml" Id="R7b99986371404652" /><Relationship Type="http://schemas.openxmlformats.org/officeDocument/2006/relationships/slide" Target="/ppt/slides/slide3.xml" Id="R18d6231bf3f04ed6" /><Relationship Type="http://schemas.openxmlformats.org/officeDocument/2006/relationships/slide" Target="/ppt/slides/slide4.xml" Id="R11c6dae0b36448d4" /><Relationship Type="http://schemas.openxmlformats.org/officeDocument/2006/relationships/slide" Target="/ppt/slides/slide5.xml" Id="R22dc998b712f4c1a" /><Relationship Type="http://schemas.openxmlformats.org/officeDocument/2006/relationships/slide" Target="/ppt/slides/slide6.xml" Id="R778b747983ba41f3" /><Relationship Type="http://schemas.openxmlformats.org/officeDocument/2006/relationships/slide" Target="/ppt/slides/slide7.xml" Id="Rce0e6570de7f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bd98180f8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ef3be1fe4448" /><Relationship Type="http://schemas.openxmlformats.org/officeDocument/2006/relationships/theme" Target="/ppt/slideMasters/theme/theme1.xml" Id="R07587682072d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eef3be1fe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5928661a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aeba8fdee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e4999c2e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72d31704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d8832eb1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98f610c4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1fde46c4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962 943 144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