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e3c8ce483f40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e99f356924f38"/>
  </p:sldMasterIdLst>
  <p:sldIdLst>
    <p:sldId xmlns:r="http://schemas.openxmlformats.org/officeDocument/2006/relationships" id="256" r:id="Rd2dfb94030ce4e68"/>
    <p:sldId xmlns:r="http://schemas.openxmlformats.org/officeDocument/2006/relationships" id="257" r:id="R5e4a45d6ca7b447c"/>
    <p:sldId xmlns:r="http://schemas.openxmlformats.org/officeDocument/2006/relationships" id="258" r:id="Rbd760b255f864180"/>
    <p:sldId xmlns:r="http://schemas.openxmlformats.org/officeDocument/2006/relationships" id="259" r:id="R3a4ce3ef42404bb3"/>
    <p:sldId xmlns:r="http://schemas.openxmlformats.org/officeDocument/2006/relationships" id="260" r:id="Rf57366c82d1a4486"/>
    <p:sldId xmlns:r="http://schemas.openxmlformats.org/officeDocument/2006/relationships" id="261" r:id="R106b2888570c4b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e99f356924f38" /><Relationship Type="http://schemas.openxmlformats.org/officeDocument/2006/relationships/slide" Target="/ppt/slides/slide1.xml" Id="Rd2dfb94030ce4e68" /><Relationship Type="http://schemas.openxmlformats.org/officeDocument/2006/relationships/slide" Target="/ppt/slides/slide2.xml" Id="R5e4a45d6ca7b447c" /><Relationship Type="http://schemas.openxmlformats.org/officeDocument/2006/relationships/slide" Target="/ppt/slides/slide3.xml" Id="Rbd760b255f864180" /><Relationship Type="http://schemas.openxmlformats.org/officeDocument/2006/relationships/slide" Target="/ppt/slides/slide4.xml" Id="R3a4ce3ef42404bb3" /><Relationship Type="http://schemas.openxmlformats.org/officeDocument/2006/relationships/slide" Target="/ppt/slides/slide5.xml" Id="Rf57366c82d1a4486" /><Relationship Type="http://schemas.openxmlformats.org/officeDocument/2006/relationships/slide" Target="/ppt/slides/slide6.xml" Id="R106b2888570c4b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b7854e0a8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ea9610134ac2" /><Relationship Type="http://schemas.openxmlformats.org/officeDocument/2006/relationships/theme" Target="/ppt/slideMasters/theme/theme1.xml" Id="R97c7fabfa25d48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9ea961013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1f389971c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9eb1d55e14f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286352f5e4a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db0f2c4dd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1f406181f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0227f57a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 REVISJON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REVISJON ble etablert [år] og holder til i 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−60 095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 Øye, Randi Øye, Teiterudbakken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2843 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randi.oye@oyerevisjon.dk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www.oyerevisjon.no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962 583 024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 REVISJON</a:t>
            </a:r>
          </a:p>
        </p:txBody>
      </p:sp>
    </p:spTree>
  </p:cSld>
  <p:clrMapOvr>
    <a:masterClrMapping xmlns:a="http://schemas.openxmlformats.org/drawingml/2006/main"/>
  </p:clrMapOvr>
</p:sld>
</file>