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5e26d12a5541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7d3da995ca4e9d"/>
  </p:sldMasterIdLst>
  <p:sldIdLst>
    <p:sldId xmlns:r="http://schemas.openxmlformats.org/officeDocument/2006/relationships" id="256" r:id="Rc600078ff7d24f76"/>
    <p:sldId xmlns:r="http://schemas.openxmlformats.org/officeDocument/2006/relationships" id="257" r:id="R4773c1c6838f4ed2"/>
    <p:sldId xmlns:r="http://schemas.openxmlformats.org/officeDocument/2006/relationships" id="258" r:id="R02b7ee9b62d34fc1"/>
    <p:sldId xmlns:r="http://schemas.openxmlformats.org/officeDocument/2006/relationships" id="259" r:id="R2e10e711b71a4a81"/>
    <p:sldId xmlns:r="http://schemas.openxmlformats.org/officeDocument/2006/relationships" id="260" r:id="Rea8fdb1e9a5342a6"/>
    <p:sldId xmlns:r="http://schemas.openxmlformats.org/officeDocument/2006/relationships" id="261" r:id="R5af55075297b49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7d3da995ca4e9d" /><Relationship Type="http://schemas.openxmlformats.org/officeDocument/2006/relationships/slide" Target="/ppt/slides/slide1.xml" Id="Rc600078ff7d24f76" /><Relationship Type="http://schemas.openxmlformats.org/officeDocument/2006/relationships/slide" Target="/ppt/slides/slide2.xml" Id="R4773c1c6838f4ed2" /><Relationship Type="http://schemas.openxmlformats.org/officeDocument/2006/relationships/slide" Target="/ppt/slides/slide3.xml" Id="R02b7ee9b62d34fc1" /><Relationship Type="http://schemas.openxmlformats.org/officeDocument/2006/relationships/slide" Target="/ppt/slides/slide4.xml" Id="R2e10e711b71a4a81" /><Relationship Type="http://schemas.openxmlformats.org/officeDocument/2006/relationships/slide" Target="/ppt/slides/slide5.xml" Id="Rea8fdb1e9a5342a6" /><Relationship Type="http://schemas.openxmlformats.org/officeDocument/2006/relationships/slide" Target="/ppt/slides/slide6.xml" Id="R5af55075297b49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e289f6c5de44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14b2c1aaa4dc5" /><Relationship Type="http://schemas.openxmlformats.org/officeDocument/2006/relationships/theme" Target="/ppt/slideMasters/theme/theme1.xml" Id="R2bbccc60a1b245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d14b2c1aaa4d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92302addd49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c77023a504a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d4b77a1904c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de951d4da47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3da28fb2b49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293641c3e4d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ØYE REVISJON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 Øye, Randi Øye, Teiterudbakken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2843 Eina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randi.oye@oyerevisjon.dk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www.oyerevisjon.no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962 583 024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