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52146a24224b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05629cdd184d0f"/>
  </p:sldMasterIdLst>
  <p:sldIdLst>
    <p:sldId xmlns:r="http://schemas.openxmlformats.org/officeDocument/2006/relationships" id="256" r:id="R3c313a3bc4454821"/>
    <p:sldId xmlns:r="http://schemas.openxmlformats.org/officeDocument/2006/relationships" id="257" r:id="Rff398446792b45bd"/>
    <p:sldId xmlns:r="http://schemas.openxmlformats.org/officeDocument/2006/relationships" id="258" r:id="Rfec488f0898e4f83"/>
    <p:sldId xmlns:r="http://schemas.openxmlformats.org/officeDocument/2006/relationships" id="259" r:id="R92029a7826f7427b"/>
    <p:sldId xmlns:r="http://schemas.openxmlformats.org/officeDocument/2006/relationships" id="260" r:id="Rb19e4dcec40c49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05629cdd184d0f" /><Relationship Type="http://schemas.openxmlformats.org/officeDocument/2006/relationships/slide" Target="/ppt/slides/slide1.xml" Id="R3c313a3bc4454821" /><Relationship Type="http://schemas.openxmlformats.org/officeDocument/2006/relationships/slide" Target="/ppt/slides/slide2.xml" Id="Rff398446792b45bd" /><Relationship Type="http://schemas.openxmlformats.org/officeDocument/2006/relationships/slide" Target="/ppt/slides/slide3.xml" Id="Rfec488f0898e4f83" /><Relationship Type="http://schemas.openxmlformats.org/officeDocument/2006/relationships/slide" Target="/ppt/slides/slide4.xml" Id="R92029a7826f7427b" /><Relationship Type="http://schemas.openxmlformats.org/officeDocument/2006/relationships/slide" Target="/ppt/slides/slide5.xml" Id="Rb19e4dcec40c49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bfeced2e6f44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ee9382be642de" /><Relationship Type="http://schemas.openxmlformats.org/officeDocument/2006/relationships/theme" Target="/ppt/slideMasters/theme/theme1.xml" Id="R6265bfa06a334e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dee9382be642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97c0d5d7146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3e7547a0c4e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c95122d174f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f917b87474e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61350643646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BERLEVÅG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BERLEVÅG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BERLEVÅG KOMMUNE ble etablert [år] og holder til i Berlevåg.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BERLEVÅG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BERLEVÅG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BERLEVÅG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9980 Berlevåg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78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postmottak@berlevag.kommune.no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www.berlevag.kommune.no/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962 388 108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BERLEVÅG KOMMUNE</a:t>
            </a:r>
          </a:p>
        </p:txBody>
      </p:sp>
    </p:spTree>
  </p:cSld>
  <p:clrMapOvr>
    <a:masterClrMapping xmlns:a="http://schemas.openxmlformats.org/drawingml/2006/main"/>
  </p:clrMapOvr>
</p:sld>
</file>