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672ab4cf804f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73ca5b570245d0"/>
  </p:sldMasterIdLst>
  <p:sldIdLst>
    <p:sldId xmlns:r="http://schemas.openxmlformats.org/officeDocument/2006/relationships" id="256" r:id="Rf3e2a0793ed44796"/>
    <p:sldId xmlns:r="http://schemas.openxmlformats.org/officeDocument/2006/relationships" id="257" r:id="R629aacae77b84832"/>
    <p:sldId xmlns:r="http://schemas.openxmlformats.org/officeDocument/2006/relationships" id="258" r:id="R58b43001248c4c76"/>
    <p:sldId xmlns:r="http://schemas.openxmlformats.org/officeDocument/2006/relationships" id="259" r:id="R80da7c52885b41aa"/>
    <p:sldId xmlns:r="http://schemas.openxmlformats.org/officeDocument/2006/relationships" id="260" r:id="Ra4541ca56efe440a"/>
    <p:sldId xmlns:r="http://schemas.openxmlformats.org/officeDocument/2006/relationships" id="261" r:id="Rcd6239b6a2f94a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73ca5b570245d0" /><Relationship Type="http://schemas.openxmlformats.org/officeDocument/2006/relationships/slide" Target="/ppt/slides/slide1.xml" Id="Rf3e2a0793ed44796" /><Relationship Type="http://schemas.openxmlformats.org/officeDocument/2006/relationships/slide" Target="/ppt/slides/slide2.xml" Id="R629aacae77b84832" /><Relationship Type="http://schemas.openxmlformats.org/officeDocument/2006/relationships/slide" Target="/ppt/slides/slide3.xml" Id="R58b43001248c4c76" /><Relationship Type="http://schemas.openxmlformats.org/officeDocument/2006/relationships/slide" Target="/ppt/slides/slide4.xml" Id="R80da7c52885b41aa" /><Relationship Type="http://schemas.openxmlformats.org/officeDocument/2006/relationships/slide" Target="/ppt/slides/slide5.xml" Id="Ra4541ca56efe440a" /><Relationship Type="http://schemas.openxmlformats.org/officeDocument/2006/relationships/slide" Target="/ppt/slides/slide6.xml" Id="Rcd6239b6a2f94a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df4687c46e40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14dea2bd741cf" /><Relationship Type="http://schemas.openxmlformats.org/officeDocument/2006/relationships/theme" Target="/ppt/slideMasters/theme/theme1.xml" Id="Rda9126321d194b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114dea2bd741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3e98ccd1744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fbf4d13664f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68981d94a48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c163a5f28a47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d41f71dbc47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2a45ac6684b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BLÅ KORS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 KORS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 KORS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 KORS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 KORS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 KORS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316 160 384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−3 250 194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2 551 852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103 018 315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1 215 379 982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 KORS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27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post@blakors.no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962 323 855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BLÅ KORS NORGE</a:t>
            </a:r>
          </a:p>
        </p:txBody>
      </p:sp>
    </p:spTree>
  </p:cSld>
  <p:clrMapOvr>
    <a:masterClrMapping xmlns:a="http://schemas.openxmlformats.org/drawingml/2006/main"/>
  </p:clrMapOvr>
</p:sld>
</file>