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bb4a9006d64e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20002148147a8"/>
  </p:sldMasterIdLst>
  <p:sldIdLst>
    <p:sldId xmlns:r="http://schemas.openxmlformats.org/officeDocument/2006/relationships" id="256" r:id="R0db06d9e98c34e5b"/>
    <p:sldId xmlns:r="http://schemas.openxmlformats.org/officeDocument/2006/relationships" id="257" r:id="R0f289f7a038d4d78"/>
    <p:sldId xmlns:r="http://schemas.openxmlformats.org/officeDocument/2006/relationships" id="258" r:id="R325ff9fc15ec492a"/>
    <p:sldId xmlns:r="http://schemas.openxmlformats.org/officeDocument/2006/relationships" id="259" r:id="R12843bdb40ae4b05"/>
    <p:sldId xmlns:r="http://schemas.openxmlformats.org/officeDocument/2006/relationships" id="260" r:id="R6335317dc5424150"/>
    <p:sldId xmlns:r="http://schemas.openxmlformats.org/officeDocument/2006/relationships" id="261" r:id="Rf6523994a000425f"/>
    <p:sldId xmlns:r="http://schemas.openxmlformats.org/officeDocument/2006/relationships" id="262" r:id="R19f2675e7b1a47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20002148147a8" /><Relationship Type="http://schemas.openxmlformats.org/officeDocument/2006/relationships/slide" Target="/ppt/slides/slide1.xml" Id="R0db06d9e98c34e5b" /><Relationship Type="http://schemas.openxmlformats.org/officeDocument/2006/relationships/slide" Target="/ppt/slides/slide2.xml" Id="R0f289f7a038d4d78" /><Relationship Type="http://schemas.openxmlformats.org/officeDocument/2006/relationships/slide" Target="/ppt/slides/slide3.xml" Id="R325ff9fc15ec492a" /><Relationship Type="http://schemas.openxmlformats.org/officeDocument/2006/relationships/slide" Target="/ppt/slides/slide4.xml" Id="R12843bdb40ae4b05" /><Relationship Type="http://schemas.openxmlformats.org/officeDocument/2006/relationships/slide" Target="/ppt/slides/slide5.xml" Id="R6335317dc5424150" /><Relationship Type="http://schemas.openxmlformats.org/officeDocument/2006/relationships/slide" Target="/ppt/slides/slide6.xml" Id="Rf6523994a000425f" /><Relationship Type="http://schemas.openxmlformats.org/officeDocument/2006/relationships/slide" Target="/ppt/slides/slide7.xml" Id="R19f2675e7b1a47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168ccc332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8c8b60fa64160" /><Relationship Type="http://schemas.openxmlformats.org/officeDocument/2006/relationships/theme" Target="/ppt/slideMasters/theme/theme1.xml" Id="Re09261fb921b44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c8c8b60fa641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d93944fc84d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2f639418b48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58f0c78d14d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5cfa0b4e6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3e7af4dd34b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796353aa442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5cc282ad346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 SYSTEMS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 SYSTEMS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855 752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906 140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MILE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Høgda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961 079 748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 SYSTEMS AS</a:t>
            </a:r>
          </a:p>
        </p:txBody>
      </p:sp>
    </p:spTree>
  </p:cSld>
  <p:clrMapOvr>
    <a:masterClrMapping xmlns:a="http://schemas.openxmlformats.org/drawingml/2006/main"/>
  </p:clrMapOvr>
</p:sld>
</file>