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51a8d9f30b44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724ef9f1e84572"/>
  </p:sldMasterIdLst>
  <p:sldIdLst>
    <p:sldId xmlns:r="http://schemas.openxmlformats.org/officeDocument/2006/relationships" id="256" r:id="R2ff976be42eb4a99"/>
    <p:sldId xmlns:r="http://schemas.openxmlformats.org/officeDocument/2006/relationships" id="257" r:id="R57ba1bc8e150455c"/>
    <p:sldId xmlns:r="http://schemas.openxmlformats.org/officeDocument/2006/relationships" id="258" r:id="R1f20a1e7b9104a8b"/>
    <p:sldId xmlns:r="http://schemas.openxmlformats.org/officeDocument/2006/relationships" id="259" r:id="R161e0b0308b5452d"/>
    <p:sldId xmlns:r="http://schemas.openxmlformats.org/officeDocument/2006/relationships" id="260" r:id="R8235b360f8054483"/>
    <p:sldId xmlns:r="http://schemas.openxmlformats.org/officeDocument/2006/relationships" id="261" r:id="R66e19c56e8ed46eb"/>
    <p:sldId xmlns:r="http://schemas.openxmlformats.org/officeDocument/2006/relationships" id="262" r:id="Rc7ef3b2da8be41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24ef9f1e84572" /><Relationship Type="http://schemas.openxmlformats.org/officeDocument/2006/relationships/slide" Target="/ppt/slides/slide1.xml" Id="R2ff976be42eb4a99" /><Relationship Type="http://schemas.openxmlformats.org/officeDocument/2006/relationships/slide" Target="/ppt/slides/slide2.xml" Id="R57ba1bc8e150455c" /><Relationship Type="http://schemas.openxmlformats.org/officeDocument/2006/relationships/slide" Target="/ppt/slides/slide3.xml" Id="R1f20a1e7b9104a8b" /><Relationship Type="http://schemas.openxmlformats.org/officeDocument/2006/relationships/slide" Target="/ppt/slides/slide4.xml" Id="R161e0b0308b5452d" /><Relationship Type="http://schemas.openxmlformats.org/officeDocument/2006/relationships/slide" Target="/ppt/slides/slide5.xml" Id="R8235b360f8054483" /><Relationship Type="http://schemas.openxmlformats.org/officeDocument/2006/relationships/slide" Target="/ppt/slides/slide6.xml" Id="R66e19c56e8ed46eb" /><Relationship Type="http://schemas.openxmlformats.org/officeDocument/2006/relationships/slide" Target="/ppt/slides/slide7.xml" Id="Rc7ef3b2da8be41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db09dfb4e94a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2a4509e534c7a" /><Relationship Type="http://schemas.openxmlformats.org/officeDocument/2006/relationships/theme" Target="/ppt/slideMasters/theme/theme1.xml" Id="Rc74e1d16e8c345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22a4509e534c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f0889cdb34b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9b620d2a94a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66ab3a0d241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ed1920aaa44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82d528e274e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c53877ab04e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da81ae44f42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HAGEN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 &amp; SØNN AS ble etablert [år] og holder til i Tuddal.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21 827 789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1 491 520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2 619 767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9 763 062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HAGEN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3697 Tuddal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02 40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960 672 739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&amp; SØNN AS</a:t>
            </a:r>
          </a:p>
        </p:txBody>
      </p:sp>
    </p:spTree>
  </p:cSld>
  <p:clrMapOvr>
    <a:masterClrMapping xmlns:a="http://schemas.openxmlformats.org/drawingml/2006/main"/>
  </p:clrMapOvr>
</p:sld>
</file>