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ab4f2a837f40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f65173ec12445f"/>
  </p:sldMasterIdLst>
  <p:sldIdLst>
    <p:sldId xmlns:r="http://schemas.openxmlformats.org/officeDocument/2006/relationships" id="256" r:id="R614108ed72924080"/>
    <p:sldId xmlns:r="http://schemas.openxmlformats.org/officeDocument/2006/relationships" id="257" r:id="R7d1e8cdb565c4007"/>
    <p:sldId xmlns:r="http://schemas.openxmlformats.org/officeDocument/2006/relationships" id="258" r:id="Ra1ff433f44b34599"/>
    <p:sldId xmlns:r="http://schemas.openxmlformats.org/officeDocument/2006/relationships" id="259" r:id="Rc6c7936aa7fa49f6"/>
    <p:sldId xmlns:r="http://schemas.openxmlformats.org/officeDocument/2006/relationships" id="260" r:id="Rf8b370e42dd54d5a"/>
    <p:sldId xmlns:r="http://schemas.openxmlformats.org/officeDocument/2006/relationships" id="261" r:id="Ra4927b34107c485b"/>
    <p:sldId xmlns:r="http://schemas.openxmlformats.org/officeDocument/2006/relationships" id="262" r:id="R228cbb98e24c4e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65173ec12445f" /><Relationship Type="http://schemas.openxmlformats.org/officeDocument/2006/relationships/slide" Target="/ppt/slides/slide1.xml" Id="R614108ed72924080" /><Relationship Type="http://schemas.openxmlformats.org/officeDocument/2006/relationships/slide" Target="/ppt/slides/slide2.xml" Id="R7d1e8cdb565c4007" /><Relationship Type="http://schemas.openxmlformats.org/officeDocument/2006/relationships/slide" Target="/ppt/slides/slide3.xml" Id="Ra1ff433f44b34599" /><Relationship Type="http://schemas.openxmlformats.org/officeDocument/2006/relationships/slide" Target="/ppt/slides/slide4.xml" Id="Rc6c7936aa7fa49f6" /><Relationship Type="http://schemas.openxmlformats.org/officeDocument/2006/relationships/slide" Target="/ppt/slides/slide5.xml" Id="Rf8b370e42dd54d5a" /><Relationship Type="http://schemas.openxmlformats.org/officeDocument/2006/relationships/slide" Target="/ppt/slides/slide6.xml" Id="Ra4927b34107c485b" /><Relationship Type="http://schemas.openxmlformats.org/officeDocument/2006/relationships/slide" Target="/ppt/slides/slide7.xml" Id="R228cbb98e24c4e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3fcec7494647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15ba5a6574f6d" /><Relationship Type="http://schemas.openxmlformats.org/officeDocument/2006/relationships/theme" Target="/ppt/slideMasters/theme/theme1.xml" Id="R3feeb6a03b694b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115ba5a6574f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a63faca4144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5c108538b4b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ece846681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9fced48df4a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f81622dcc41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5751dae1142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fa1241dcc4d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HIS INVEST AS ble etablert [år] og holder til i His.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MATHIASSEN ANDERS ÅSMUND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4817 His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960 658 949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