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81aea7e37f46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06f8dd00da4d81"/>
  </p:sldMasterIdLst>
  <p:sldIdLst>
    <p:sldId xmlns:r="http://schemas.openxmlformats.org/officeDocument/2006/relationships" id="256" r:id="Rfd62ae1e426046cb"/>
    <p:sldId xmlns:r="http://schemas.openxmlformats.org/officeDocument/2006/relationships" id="257" r:id="R7bc0253af4274ecb"/>
    <p:sldId xmlns:r="http://schemas.openxmlformats.org/officeDocument/2006/relationships" id="258" r:id="Redd2723698d64356"/>
    <p:sldId xmlns:r="http://schemas.openxmlformats.org/officeDocument/2006/relationships" id="259" r:id="Re432491bdad04c6f"/>
    <p:sldId xmlns:r="http://schemas.openxmlformats.org/officeDocument/2006/relationships" id="260" r:id="R0bd50419679c4096"/>
    <p:sldId xmlns:r="http://schemas.openxmlformats.org/officeDocument/2006/relationships" id="261" r:id="R6e918730845441c4"/>
    <p:sldId xmlns:r="http://schemas.openxmlformats.org/officeDocument/2006/relationships" id="262" r:id="Rcaeba1b8131145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6f8dd00da4d81" /><Relationship Type="http://schemas.openxmlformats.org/officeDocument/2006/relationships/slide" Target="/ppt/slides/slide1.xml" Id="Rfd62ae1e426046cb" /><Relationship Type="http://schemas.openxmlformats.org/officeDocument/2006/relationships/slide" Target="/ppt/slides/slide2.xml" Id="R7bc0253af4274ecb" /><Relationship Type="http://schemas.openxmlformats.org/officeDocument/2006/relationships/slide" Target="/ppt/slides/slide3.xml" Id="Redd2723698d64356" /><Relationship Type="http://schemas.openxmlformats.org/officeDocument/2006/relationships/slide" Target="/ppt/slides/slide4.xml" Id="Re432491bdad04c6f" /><Relationship Type="http://schemas.openxmlformats.org/officeDocument/2006/relationships/slide" Target="/ppt/slides/slide5.xml" Id="R0bd50419679c4096" /><Relationship Type="http://schemas.openxmlformats.org/officeDocument/2006/relationships/slide" Target="/ppt/slides/slide6.xml" Id="R6e918730845441c4" /><Relationship Type="http://schemas.openxmlformats.org/officeDocument/2006/relationships/slide" Target="/ppt/slides/slide7.xml" Id="Rcaeba1b8131145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d4d4bd4fea45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da957137a43c6" /><Relationship Type="http://schemas.openxmlformats.org/officeDocument/2006/relationships/theme" Target="/ppt/slideMasters/theme/theme1.xml" Id="R2b6c5597919a47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bda957137a43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353808c3044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10bebecc54b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48b3f0f4f45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99ff2030845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c8032fb3f4a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9ae6bab7241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494be261d41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ACCENSUS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ACCENSUS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7 170 532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13 170 214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14 917 853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KIRKETEIG KJELL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alle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kjell.tore@ekrevisjon.no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960 656 628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