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d2bcd954c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20528411e4729"/>
  </p:sldMasterIdLst>
  <p:sldIdLst>
    <p:sldId xmlns:r="http://schemas.openxmlformats.org/officeDocument/2006/relationships" id="256" r:id="Rfa40a058d5024275"/>
    <p:sldId xmlns:r="http://schemas.openxmlformats.org/officeDocument/2006/relationships" id="257" r:id="R0c64032c69cb4366"/>
    <p:sldId xmlns:r="http://schemas.openxmlformats.org/officeDocument/2006/relationships" id="258" r:id="R0078f13138e741a1"/>
    <p:sldId xmlns:r="http://schemas.openxmlformats.org/officeDocument/2006/relationships" id="259" r:id="R0ce891f0848f4cc4"/>
    <p:sldId xmlns:r="http://schemas.openxmlformats.org/officeDocument/2006/relationships" id="260" r:id="Re6d5f76288b94cdf"/>
    <p:sldId xmlns:r="http://schemas.openxmlformats.org/officeDocument/2006/relationships" id="261" r:id="R958178056fdf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20528411e4729" /><Relationship Type="http://schemas.openxmlformats.org/officeDocument/2006/relationships/slide" Target="/ppt/slides/slide1.xml" Id="Rfa40a058d5024275" /><Relationship Type="http://schemas.openxmlformats.org/officeDocument/2006/relationships/slide" Target="/ppt/slides/slide2.xml" Id="R0c64032c69cb4366" /><Relationship Type="http://schemas.openxmlformats.org/officeDocument/2006/relationships/slide" Target="/ppt/slides/slide3.xml" Id="R0078f13138e741a1" /><Relationship Type="http://schemas.openxmlformats.org/officeDocument/2006/relationships/slide" Target="/ppt/slides/slide4.xml" Id="R0ce891f0848f4cc4" /><Relationship Type="http://schemas.openxmlformats.org/officeDocument/2006/relationships/slide" Target="/ppt/slides/slide5.xml" Id="Re6d5f76288b94cdf" /><Relationship Type="http://schemas.openxmlformats.org/officeDocument/2006/relationships/slide" Target="/ppt/slides/slide6.xml" Id="R958178056fdf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c34a1433a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d10b9d5c643fd" /><Relationship Type="http://schemas.openxmlformats.org/officeDocument/2006/relationships/theme" Target="/ppt/slideMasters/theme/theme1.xml" Id="Rac67f0b0956a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d10b9d5c6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b151132b9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0bfe132f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f668cd90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7486144e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e70edbcc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cf3a408b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