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60c7a36e8b5488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de27f906b1747a9"/>
  </p:sldMasterIdLst>
  <p:sldIdLst>
    <p:sldId xmlns:r="http://schemas.openxmlformats.org/officeDocument/2006/relationships" id="256" r:id="R55432dab3c1b45ff"/>
    <p:sldId xmlns:r="http://schemas.openxmlformats.org/officeDocument/2006/relationships" id="257" r:id="R73df4759500942bb"/>
    <p:sldId xmlns:r="http://schemas.openxmlformats.org/officeDocument/2006/relationships" id="258" r:id="R75b6af647107429c"/>
    <p:sldId xmlns:r="http://schemas.openxmlformats.org/officeDocument/2006/relationships" id="259" r:id="Rdbf457a017284f52"/>
    <p:sldId xmlns:r="http://schemas.openxmlformats.org/officeDocument/2006/relationships" id="260" r:id="R0f846a1fd6344316"/>
    <p:sldId xmlns:r="http://schemas.openxmlformats.org/officeDocument/2006/relationships" id="261" r:id="Rfc7dbd8072f74da8"/>
    <p:sldId xmlns:r="http://schemas.openxmlformats.org/officeDocument/2006/relationships" id="262" r:id="Rd5dc1c8fb91f418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e27f906b1747a9" /><Relationship Type="http://schemas.openxmlformats.org/officeDocument/2006/relationships/slide" Target="/ppt/slides/slide1.xml" Id="R55432dab3c1b45ff" /><Relationship Type="http://schemas.openxmlformats.org/officeDocument/2006/relationships/slide" Target="/ppt/slides/slide2.xml" Id="R73df4759500942bb" /><Relationship Type="http://schemas.openxmlformats.org/officeDocument/2006/relationships/slide" Target="/ppt/slides/slide3.xml" Id="R75b6af647107429c" /><Relationship Type="http://schemas.openxmlformats.org/officeDocument/2006/relationships/slide" Target="/ppt/slides/slide4.xml" Id="Rdbf457a017284f52" /><Relationship Type="http://schemas.openxmlformats.org/officeDocument/2006/relationships/slide" Target="/ppt/slides/slide5.xml" Id="R0f846a1fd6344316" /><Relationship Type="http://schemas.openxmlformats.org/officeDocument/2006/relationships/slide" Target="/ppt/slides/slide6.xml" Id="Rfc7dbd8072f74da8" /><Relationship Type="http://schemas.openxmlformats.org/officeDocument/2006/relationships/slide" Target="/ppt/slides/slide7.xml" Id="Rd5dc1c8fb91f418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2afc9b1083455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db65eebfd84e30" /><Relationship Type="http://schemas.openxmlformats.org/officeDocument/2006/relationships/theme" Target="/ppt/slideMasters/theme/theme1.xml" Id="R4070d1f6222b49d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1db65eebfd84e3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a484d79e42410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e424b86154469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06ad8d2cd748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ac519520e9483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a86294ec73440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6db684bbdd486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35d49ca974484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ALTIPLUSS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ALTIPLUSS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ALTIPLUSS AS ble etablert [år] og holder til i Harstad.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ALTIPLUSS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ALTIPLUSS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ALTIPLUSS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5 818 686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1 114 171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882 846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1 536 859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2 649 493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ALTIPLUSS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ARNE KRISTIANSEN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LINE TORBJØRNSEN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ALTIPLUSS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Strandgata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9405 Harstad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77 06 10 01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post@altipluss.no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960 595 459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ALTIPLUSS AS</a:t>
            </a:r>
          </a:p>
        </p:txBody>
      </p:sp>
    </p:spTree>
  </p:cSld>
  <p:clrMapOvr>
    <a:masterClrMapping xmlns:a="http://schemas.openxmlformats.org/drawingml/2006/main"/>
  </p:clrMapOvr>
</p:sld>
</file>