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ce70481c5749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90a945c0c54519"/>
  </p:sldMasterIdLst>
  <p:sldIdLst>
    <p:sldId xmlns:r="http://schemas.openxmlformats.org/officeDocument/2006/relationships" id="256" r:id="Rf72c4bd1fe784473"/>
    <p:sldId xmlns:r="http://schemas.openxmlformats.org/officeDocument/2006/relationships" id="257" r:id="R79ce0038e8c8479d"/>
    <p:sldId xmlns:r="http://schemas.openxmlformats.org/officeDocument/2006/relationships" id="258" r:id="Rf6e1413ad8a54547"/>
    <p:sldId xmlns:r="http://schemas.openxmlformats.org/officeDocument/2006/relationships" id="259" r:id="R0c9b9dea6ccc4c95"/>
    <p:sldId xmlns:r="http://schemas.openxmlformats.org/officeDocument/2006/relationships" id="260" r:id="R686425d942134b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90a945c0c54519" /><Relationship Type="http://schemas.openxmlformats.org/officeDocument/2006/relationships/slide" Target="/ppt/slides/slide1.xml" Id="Rf72c4bd1fe784473" /><Relationship Type="http://schemas.openxmlformats.org/officeDocument/2006/relationships/slide" Target="/ppt/slides/slide2.xml" Id="R79ce0038e8c8479d" /><Relationship Type="http://schemas.openxmlformats.org/officeDocument/2006/relationships/slide" Target="/ppt/slides/slide3.xml" Id="Rf6e1413ad8a54547" /><Relationship Type="http://schemas.openxmlformats.org/officeDocument/2006/relationships/slide" Target="/ppt/slides/slide4.xml" Id="R0c9b9dea6ccc4c95" /><Relationship Type="http://schemas.openxmlformats.org/officeDocument/2006/relationships/slide" Target="/ppt/slides/slide5.xml" Id="R686425d942134b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ddd04356b34a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4fa7fdcbc4738" /><Relationship Type="http://schemas.openxmlformats.org/officeDocument/2006/relationships/theme" Target="/ppt/slideMasters/theme/theme1.xml" Id="R4adcb919715443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84fa7fdcbc47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e4ffc65cd40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3d226231346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dbff370b84c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4bd0fde514a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2539b738b42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VOSS HERAD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HERAD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VOSS HERAD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HERAD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HERAD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HERAD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Uttrågata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 51 94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postmottak@voss.kommune.no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www.voss.kommune.no/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960 510 542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HERAD</a:t>
            </a:r>
          </a:p>
        </p:txBody>
      </p:sp>
    </p:spTree>
  </p:cSld>
  <p:clrMapOvr>
    <a:masterClrMapping xmlns:a="http://schemas.openxmlformats.org/drawingml/2006/main"/>
  </p:clrMapOvr>
</p:sld>
</file>