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b290474b55440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6c038e3bff14f35"/>
  </p:sldMasterIdLst>
  <p:sldIdLst>
    <p:sldId xmlns:r="http://schemas.openxmlformats.org/officeDocument/2006/relationships" id="256" r:id="Rc415f64ce1664bf7"/>
    <p:sldId xmlns:r="http://schemas.openxmlformats.org/officeDocument/2006/relationships" id="257" r:id="Raa84c1b8edba4cac"/>
    <p:sldId xmlns:r="http://schemas.openxmlformats.org/officeDocument/2006/relationships" id="258" r:id="R9d32e484495245a6"/>
    <p:sldId xmlns:r="http://schemas.openxmlformats.org/officeDocument/2006/relationships" id="259" r:id="Rff07dd4c40274dcb"/>
    <p:sldId xmlns:r="http://schemas.openxmlformats.org/officeDocument/2006/relationships" id="260" r:id="R37b777432d784301"/>
    <p:sldId xmlns:r="http://schemas.openxmlformats.org/officeDocument/2006/relationships" id="261" r:id="R5159a7da02814d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6c038e3bff14f35" /><Relationship Type="http://schemas.openxmlformats.org/officeDocument/2006/relationships/slide" Target="/ppt/slides/slide1.xml" Id="Rc415f64ce1664bf7" /><Relationship Type="http://schemas.openxmlformats.org/officeDocument/2006/relationships/slide" Target="/ppt/slides/slide2.xml" Id="Raa84c1b8edba4cac" /><Relationship Type="http://schemas.openxmlformats.org/officeDocument/2006/relationships/slide" Target="/ppt/slides/slide3.xml" Id="R9d32e484495245a6" /><Relationship Type="http://schemas.openxmlformats.org/officeDocument/2006/relationships/slide" Target="/ppt/slides/slide4.xml" Id="Rff07dd4c40274dcb" /><Relationship Type="http://schemas.openxmlformats.org/officeDocument/2006/relationships/slide" Target="/ppt/slides/slide5.xml" Id="R37b777432d784301" /><Relationship Type="http://schemas.openxmlformats.org/officeDocument/2006/relationships/slide" Target="/ppt/slides/slide6.xml" Id="R5159a7da02814d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7d0b2813c247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e432089c764cf6" /><Relationship Type="http://schemas.openxmlformats.org/officeDocument/2006/relationships/theme" Target="/ppt/slideMasters/theme/theme1.xml" Id="R28f1ba6876b64a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8e432089c764cf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a64b1be08245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bcad1d6b0c4b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ae2a3e55841b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df62b74f14b1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cdd67ead243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df0abca9646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IKO INSTITUTT FOR KIRKE OG OPPVEKST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IKO INSTITUTT FOR KIRKE OG OPPVEKST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6 715 399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−1 400 165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−749 953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1 691 434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Bernhard Getz'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59 53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960 496 582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IKO INSTITUTT FOR KIRKE OG OPPVEKST</a:t>
            </a:r>
          </a:p>
        </p:txBody>
      </p:sp>
    </p:spTree>
  </p:cSld>
  <p:clrMapOvr>
    <a:masterClrMapping xmlns:a="http://schemas.openxmlformats.org/drawingml/2006/main"/>
  </p:clrMapOvr>
</p:sld>
</file>