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8272cff21a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736bf270004b7e"/>
  </p:sldMasterIdLst>
  <p:sldIdLst>
    <p:sldId xmlns:r="http://schemas.openxmlformats.org/officeDocument/2006/relationships" id="256" r:id="Ra7377b8f96984374"/>
    <p:sldId xmlns:r="http://schemas.openxmlformats.org/officeDocument/2006/relationships" id="257" r:id="R3135092f792841f9"/>
    <p:sldId xmlns:r="http://schemas.openxmlformats.org/officeDocument/2006/relationships" id="258" r:id="Re866d94274604b32"/>
    <p:sldId xmlns:r="http://schemas.openxmlformats.org/officeDocument/2006/relationships" id="259" r:id="R1c36c5b49273418e"/>
    <p:sldId xmlns:r="http://schemas.openxmlformats.org/officeDocument/2006/relationships" id="260" r:id="Rcc6ff6cbeff445a3"/>
    <p:sldId xmlns:r="http://schemas.openxmlformats.org/officeDocument/2006/relationships" id="261" r:id="R8904a90be5884a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36bf270004b7e" /><Relationship Type="http://schemas.openxmlformats.org/officeDocument/2006/relationships/slide" Target="/ppt/slides/slide1.xml" Id="Ra7377b8f96984374" /><Relationship Type="http://schemas.openxmlformats.org/officeDocument/2006/relationships/slide" Target="/ppt/slides/slide2.xml" Id="R3135092f792841f9" /><Relationship Type="http://schemas.openxmlformats.org/officeDocument/2006/relationships/slide" Target="/ppt/slides/slide3.xml" Id="Re866d94274604b32" /><Relationship Type="http://schemas.openxmlformats.org/officeDocument/2006/relationships/slide" Target="/ppt/slides/slide4.xml" Id="R1c36c5b49273418e" /><Relationship Type="http://schemas.openxmlformats.org/officeDocument/2006/relationships/slide" Target="/ppt/slides/slide5.xml" Id="Rcc6ff6cbeff445a3" /><Relationship Type="http://schemas.openxmlformats.org/officeDocument/2006/relationships/slide" Target="/ppt/slides/slide6.xml" Id="R8904a90be5884a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15a601be1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376de8c894935" /><Relationship Type="http://schemas.openxmlformats.org/officeDocument/2006/relationships/theme" Target="/ppt/slideMasters/theme/theme1.xml" Id="R13b17e9a733d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376de8c89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8d27d2497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f7376fb25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24cd789f6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b892d8f6d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836fa151e4a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0f1132df4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MISJONSKIRKEN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43 981 317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−4 084 940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52 737 576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58 918 677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57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norge@mknu.no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960 474 708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