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dc8da78d0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0657c03464357"/>
  </p:sldMasterIdLst>
  <p:sldIdLst>
    <p:sldId xmlns:r="http://schemas.openxmlformats.org/officeDocument/2006/relationships" id="256" r:id="Rf0157d485f1e4c8f"/>
    <p:sldId xmlns:r="http://schemas.openxmlformats.org/officeDocument/2006/relationships" id="257" r:id="R61fbf960c938475c"/>
    <p:sldId xmlns:r="http://schemas.openxmlformats.org/officeDocument/2006/relationships" id="258" r:id="Rf80818fbc2e54977"/>
    <p:sldId xmlns:r="http://schemas.openxmlformats.org/officeDocument/2006/relationships" id="259" r:id="R6137d873fbf943a2"/>
    <p:sldId xmlns:r="http://schemas.openxmlformats.org/officeDocument/2006/relationships" id="260" r:id="Rd26f51683bce499e"/>
    <p:sldId xmlns:r="http://schemas.openxmlformats.org/officeDocument/2006/relationships" id="261" r:id="R4424c09c87dc46be"/>
    <p:sldId xmlns:r="http://schemas.openxmlformats.org/officeDocument/2006/relationships" id="262" r:id="R30d84cfce5e347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0657c03464357" /><Relationship Type="http://schemas.openxmlformats.org/officeDocument/2006/relationships/slide" Target="/ppt/slides/slide1.xml" Id="Rf0157d485f1e4c8f" /><Relationship Type="http://schemas.openxmlformats.org/officeDocument/2006/relationships/slide" Target="/ppt/slides/slide2.xml" Id="R61fbf960c938475c" /><Relationship Type="http://schemas.openxmlformats.org/officeDocument/2006/relationships/slide" Target="/ppt/slides/slide3.xml" Id="Rf80818fbc2e54977" /><Relationship Type="http://schemas.openxmlformats.org/officeDocument/2006/relationships/slide" Target="/ppt/slides/slide4.xml" Id="R6137d873fbf943a2" /><Relationship Type="http://schemas.openxmlformats.org/officeDocument/2006/relationships/slide" Target="/ppt/slides/slide5.xml" Id="Rd26f51683bce499e" /><Relationship Type="http://schemas.openxmlformats.org/officeDocument/2006/relationships/slide" Target="/ppt/slides/slide6.xml" Id="R4424c09c87dc46be" /><Relationship Type="http://schemas.openxmlformats.org/officeDocument/2006/relationships/slide" Target="/ppt/slides/slide7.xml" Id="R30d84cfce5e347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c06fc4c4446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687130a77423f" /><Relationship Type="http://schemas.openxmlformats.org/officeDocument/2006/relationships/theme" Target="/ppt/slideMasters/theme/theme1.xml" Id="R5f10c6287a654b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d687130a77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18e08cbaa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e7224a2c7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404b388d0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f56afc112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1d189806e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7506d65d34a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a6bbbdd80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GEIRANGER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GEIRANGER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152 544 709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7 724 898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10 480 087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70 559 667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geiranger@hotelunion.no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960 465 725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