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0b6f26c2d8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8aa28cb974d55"/>
  </p:sldMasterIdLst>
  <p:sldIdLst>
    <p:sldId xmlns:r="http://schemas.openxmlformats.org/officeDocument/2006/relationships" id="256" r:id="Re47065fbd21d4e61"/>
    <p:sldId xmlns:r="http://schemas.openxmlformats.org/officeDocument/2006/relationships" id="257" r:id="R08c8dfd0a64f4fae"/>
    <p:sldId xmlns:r="http://schemas.openxmlformats.org/officeDocument/2006/relationships" id="258" r:id="R8c7e91e73b4e40d7"/>
    <p:sldId xmlns:r="http://schemas.openxmlformats.org/officeDocument/2006/relationships" id="259" r:id="R3e9fec5063e8466f"/>
    <p:sldId xmlns:r="http://schemas.openxmlformats.org/officeDocument/2006/relationships" id="260" r:id="Ra6f68129d5a04903"/>
    <p:sldId xmlns:r="http://schemas.openxmlformats.org/officeDocument/2006/relationships" id="261" r:id="R53e82711e891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8aa28cb974d55" /><Relationship Type="http://schemas.openxmlformats.org/officeDocument/2006/relationships/slide" Target="/ppt/slides/slide1.xml" Id="Re47065fbd21d4e61" /><Relationship Type="http://schemas.openxmlformats.org/officeDocument/2006/relationships/slide" Target="/ppt/slides/slide2.xml" Id="R08c8dfd0a64f4fae" /><Relationship Type="http://schemas.openxmlformats.org/officeDocument/2006/relationships/slide" Target="/ppt/slides/slide3.xml" Id="R8c7e91e73b4e40d7" /><Relationship Type="http://schemas.openxmlformats.org/officeDocument/2006/relationships/slide" Target="/ppt/slides/slide4.xml" Id="R3e9fec5063e8466f" /><Relationship Type="http://schemas.openxmlformats.org/officeDocument/2006/relationships/slide" Target="/ppt/slides/slide5.xml" Id="Ra6f68129d5a04903" /><Relationship Type="http://schemas.openxmlformats.org/officeDocument/2006/relationships/slide" Target="/ppt/slides/slide6.xml" Id="R53e82711e891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72d12b81d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c3bcc52044829" /><Relationship Type="http://schemas.openxmlformats.org/officeDocument/2006/relationships/theme" Target="/ppt/slideMasters/theme/theme1.xml" Id="Rad08706f9e94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c3bcc5204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f01d1783b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e38b4be3c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fd641e830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8e0476e68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e252424f64c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80ef88aea40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