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eaf5625a34c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813a4a9516415c"/>
  </p:sldMasterIdLst>
  <p:sldIdLst>
    <p:sldId xmlns:r="http://schemas.openxmlformats.org/officeDocument/2006/relationships" id="256" r:id="Rca508a302c474da6"/>
    <p:sldId xmlns:r="http://schemas.openxmlformats.org/officeDocument/2006/relationships" id="257" r:id="R49f1dd0c53e643ca"/>
    <p:sldId xmlns:r="http://schemas.openxmlformats.org/officeDocument/2006/relationships" id="258" r:id="R6fa9bf30502840bf"/>
    <p:sldId xmlns:r="http://schemas.openxmlformats.org/officeDocument/2006/relationships" id="259" r:id="R1af3db4ee4db4161"/>
    <p:sldId xmlns:r="http://schemas.openxmlformats.org/officeDocument/2006/relationships" id="260" r:id="Ra851232e6c0544a4"/>
    <p:sldId xmlns:r="http://schemas.openxmlformats.org/officeDocument/2006/relationships" id="261" r:id="R220c366a471f48dd"/>
    <p:sldId xmlns:r="http://schemas.openxmlformats.org/officeDocument/2006/relationships" id="262" r:id="R4a65f1a037d8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13a4a9516415c" /><Relationship Type="http://schemas.openxmlformats.org/officeDocument/2006/relationships/slide" Target="/ppt/slides/slide1.xml" Id="Rca508a302c474da6" /><Relationship Type="http://schemas.openxmlformats.org/officeDocument/2006/relationships/slide" Target="/ppt/slides/slide2.xml" Id="R49f1dd0c53e643ca" /><Relationship Type="http://schemas.openxmlformats.org/officeDocument/2006/relationships/slide" Target="/ppt/slides/slide3.xml" Id="R6fa9bf30502840bf" /><Relationship Type="http://schemas.openxmlformats.org/officeDocument/2006/relationships/slide" Target="/ppt/slides/slide4.xml" Id="R1af3db4ee4db4161" /><Relationship Type="http://schemas.openxmlformats.org/officeDocument/2006/relationships/slide" Target="/ppt/slides/slide5.xml" Id="Ra851232e6c0544a4" /><Relationship Type="http://schemas.openxmlformats.org/officeDocument/2006/relationships/slide" Target="/ppt/slides/slide6.xml" Id="R220c366a471f48dd" /><Relationship Type="http://schemas.openxmlformats.org/officeDocument/2006/relationships/slide" Target="/ppt/slides/slide7.xml" Id="R4a65f1a037d8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0d1d44265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2903427db4b53" /><Relationship Type="http://schemas.openxmlformats.org/officeDocument/2006/relationships/theme" Target="/ppt/slideMasters/theme/theme1.xml" Id="Re601998fcc6b43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2903427db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373227ca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55739191a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0ac5fd59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9f041b09c4d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c6fb88cb0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9ab43e5bc4f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1a5817e4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BOLLE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ANN HELEN BEATE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OLAUG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