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eb6d7d79542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755c4c6784b6b"/>
  </p:sldMasterIdLst>
  <p:sldIdLst>
    <p:sldId xmlns:r="http://schemas.openxmlformats.org/officeDocument/2006/relationships" id="256" r:id="Rf2c1d70fbe9643d0"/>
    <p:sldId xmlns:r="http://schemas.openxmlformats.org/officeDocument/2006/relationships" id="257" r:id="R0d4536d4566e4e51"/>
    <p:sldId xmlns:r="http://schemas.openxmlformats.org/officeDocument/2006/relationships" id="258" r:id="R298c244513214ea3"/>
    <p:sldId xmlns:r="http://schemas.openxmlformats.org/officeDocument/2006/relationships" id="259" r:id="R20c9d964ac6f47b3"/>
    <p:sldId xmlns:r="http://schemas.openxmlformats.org/officeDocument/2006/relationships" id="260" r:id="Rcc0db940841c406f"/>
    <p:sldId xmlns:r="http://schemas.openxmlformats.org/officeDocument/2006/relationships" id="261" r:id="R21cb86da945a4659"/>
    <p:sldId xmlns:r="http://schemas.openxmlformats.org/officeDocument/2006/relationships" id="262" r:id="Rb2ab4ef4ce04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755c4c6784b6b" /><Relationship Type="http://schemas.openxmlformats.org/officeDocument/2006/relationships/slide" Target="/ppt/slides/slide1.xml" Id="Rf2c1d70fbe9643d0" /><Relationship Type="http://schemas.openxmlformats.org/officeDocument/2006/relationships/slide" Target="/ppt/slides/slide2.xml" Id="R0d4536d4566e4e51" /><Relationship Type="http://schemas.openxmlformats.org/officeDocument/2006/relationships/slide" Target="/ppt/slides/slide3.xml" Id="R298c244513214ea3" /><Relationship Type="http://schemas.openxmlformats.org/officeDocument/2006/relationships/slide" Target="/ppt/slides/slide4.xml" Id="R20c9d964ac6f47b3" /><Relationship Type="http://schemas.openxmlformats.org/officeDocument/2006/relationships/slide" Target="/ppt/slides/slide5.xml" Id="Rcc0db940841c406f" /><Relationship Type="http://schemas.openxmlformats.org/officeDocument/2006/relationships/slide" Target="/ppt/slides/slide6.xml" Id="R21cb86da945a4659" /><Relationship Type="http://schemas.openxmlformats.org/officeDocument/2006/relationships/slide" Target="/ppt/slides/slide7.xml" Id="Rb2ab4ef4ce04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0bedff11b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e9cd179247c3" /><Relationship Type="http://schemas.openxmlformats.org/officeDocument/2006/relationships/theme" Target="/ppt/slideMasters/theme/theme1.xml" Id="Rbbcd84c2b6e7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ee9cd179247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70600e67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b564f8694d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39a28d3bc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a1f9f8ad649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62cd828b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bf1d00667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e7ea8e8e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