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a5afb4c20248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0c11db45e146da"/>
  </p:sldMasterIdLst>
  <p:sldIdLst>
    <p:sldId xmlns:r="http://schemas.openxmlformats.org/officeDocument/2006/relationships" id="256" r:id="Ree49a93827a246a3"/>
    <p:sldId xmlns:r="http://schemas.openxmlformats.org/officeDocument/2006/relationships" id="257" r:id="Rb706ff4af40e4e13"/>
    <p:sldId xmlns:r="http://schemas.openxmlformats.org/officeDocument/2006/relationships" id="258" r:id="R262ce00e6d9046a0"/>
    <p:sldId xmlns:r="http://schemas.openxmlformats.org/officeDocument/2006/relationships" id="259" r:id="R4f8e263099694e6d"/>
    <p:sldId xmlns:r="http://schemas.openxmlformats.org/officeDocument/2006/relationships" id="260" r:id="R920f32fb826847da"/>
    <p:sldId xmlns:r="http://schemas.openxmlformats.org/officeDocument/2006/relationships" id="261" r:id="Rb1234e998ba54f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c11db45e146da" /><Relationship Type="http://schemas.openxmlformats.org/officeDocument/2006/relationships/slide" Target="/ppt/slides/slide1.xml" Id="Ree49a93827a246a3" /><Relationship Type="http://schemas.openxmlformats.org/officeDocument/2006/relationships/slide" Target="/ppt/slides/slide2.xml" Id="Rb706ff4af40e4e13" /><Relationship Type="http://schemas.openxmlformats.org/officeDocument/2006/relationships/slide" Target="/ppt/slides/slide3.xml" Id="R262ce00e6d9046a0" /><Relationship Type="http://schemas.openxmlformats.org/officeDocument/2006/relationships/slide" Target="/ppt/slides/slide4.xml" Id="R4f8e263099694e6d" /><Relationship Type="http://schemas.openxmlformats.org/officeDocument/2006/relationships/slide" Target="/ppt/slides/slide5.xml" Id="R920f32fb826847da" /><Relationship Type="http://schemas.openxmlformats.org/officeDocument/2006/relationships/slide" Target="/ppt/slides/slide6.xml" Id="Rb1234e998ba54f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082e5529344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8f755f0f847ca" /><Relationship Type="http://schemas.openxmlformats.org/officeDocument/2006/relationships/theme" Target="/ppt/slideMasters/theme/theme1.xml" Id="R34eb2a8c7d8042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18f755f0f847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ca4189e9043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df056cafa4a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ec436c80c4d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e7fd32dfd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4dd9765464f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6544f8ffa49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NEWSEC PROPERTY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06760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06760@newsec.no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www.newsec.no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959 718 482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