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1dd0aabd6d44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9348af1d54200"/>
  </p:sldMasterIdLst>
  <p:sldIdLst>
    <p:sldId xmlns:r="http://schemas.openxmlformats.org/officeDocument/2006/relationships" id="256" r:id="R8ca210a18cb44f98"/>
    <p:sldId xmlns:r="http://schemas.openxmlformats.org/officeDocument/2006/relationships" id="257" r:id="Rf1313306034a45ad"/>
    <p:sldId xmlns:r="http://schemas.openxmlformats.org/officeDocument/2006/relationships" id="258" r:id="R06ac37df651243ca"/>
    <p:sldId xmlns:r="http://schemas.openxmlformats.org/officeDocument/2006/relationships" id="259" r:id="R3e6daa0173684ead"/>
    <p:sldId xmlns:r="http://schemas.openxmlformats.org/officeDocument/2006/relationships" id="260" r:id="R6558cbfb4cdc4b75"/>
    <p:sldId xmlns:r="http://schemas.openxmlformats.org/officeDocument/2006/relationships" id="261" r:id="R6ed5731ba8404beb"/>
    <p:sldId xmlns:r="http://schemas.openxmlformats.org/officeDocument/2006/relationships" id="262" r:id="R566036c1be99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9348af1d54200" /><Relationship Type="http://schemas.openxmlformats.org/officeDocument/2006/relationships/slide" Target="/ppt/slides/slide1.xml" Id="R8ca210a18cb44f98" /><Relationship Type="http://schemas.openxmlformats.org/officeDocument/2006/relationships/slide" Target="/ppt/slides/slide2.xml" Id="Rf1313306034a45ad" /><Relationship Type="http://schemas.openxmlformats.org/officeDocument/2006/relationships/slide" Target="/ppt/slides/slide3.xml" Id="R06ac37df651243ca" /><Relationship Type="http://schemas.openxmlformats.org/officeDocument/2006/relationships/slide" Target="/ppt/slides/slide4.xml" Id="R3e6daa0173684ead" /><Relationship Type="http://schemas.openxmlformats.org/officeDocument/2006/relationships/slide" Target="/ppt/slides/slide5.xml" Id="R6558cbfb4cdc4b75" /><Relationship Type="http://schemas.openxmlformats.org/officeDocument/2006/relationships/slide" Target="/ppt/slides/slide6.xml" Id="R6ed5731ba8404beb" /><Relationship Type="http://schemas.openxmlformats.org/officeDocument/2006/relationships/slide" Target="/ppt/slides/slide7.xml" Id="R566036c1be99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4e1ad680448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0fb1bb9014488" /><Relationship Type="http://schemas.openxmlformats.org/officeDocument/2006/relationships/theme" Target="/ppt/slideMasters/theme/theme1.xml" Id="Raf55d08901f240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0fb1bb901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e6c1a125f46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44b9a8caa42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c39ed47d2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12e7d160a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3d8728e0247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23f87a8ba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3d90da9cc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MARGIN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24 442 662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25 648 875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MABLIS AS  –  70,4 %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ELYSIUM INVEST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LUIGI INVEST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VALDEMAR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959 493 081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