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cd354aac6140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2e9764cf0d4f55"/>
  </p:sldMasterIdLst>
  <p:sldIdLst>
    <p:sldId xmlns:r="http://schemas.openxmlformats.org/officeDocument/2006/relationships" id="256" r:id="Rb3a68d38ff434e66"/>
    <p:sldId xmlns:r="http://schemas.openxmlformats.org/officeDocument/2006/relationships" id="257" r:id="Rd41fab6a06274e24"/>
    <p:sldId xmlns:r="http://schemas.openxmlformats.org/officeDocument/2006/relationships" id="258" r:id="Rf9ef5010aea940bb"/>
    <p:sldId xmlns:r="http://schemas.openxmlformats.org/officeDocument/2006/relationships" id="259" r:id="R6a7a3ef7414247dd"/>
    <p:sldId xmlns:r="http://schemas.openxmlformats.org/officeDocument/2006/relationships" id="260" r:id="Rf914a07e284c4b39"/>
    <p:sldId xmlns:r="http://schemas.openxmlformats.org/officeDocument/2006/relationships" id="261" r:id="R0a866d3d02514b63"/>
    <p:sldId xmlns:r="http://schemas.openxmlformats.org/officeDocument/2006/relationships" id="262" r:id="Rf2e32a3b3fff4a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2e9764cf0d4f55" /><Relationship Type="http://schemas.openxmlformats.org/officeDocument/2006/relationships/slide" Target="/ppt/slides/slide1.xml" Id="Rb3a68d38ff434e66" /><Relationship Type="http://schemas.openxmlformats.org/officeDocument/2006/relationships/slide" Target="/ppt/slides/slide2.xml" Id="Rd41fab6a06274e24" /><Relationship Type="http://schemas.openxmlformats.org/officeDocument/2006/relationships/slide" Target="/ppt/slides/slide3.xml" Id="Rf9ef5010aea940bb" /><Relationship Type="http://schemas.openxmlformats.org/officeDocument/2006/relationships/slide" Target="/ppt/slides/slide4.xml" Id="R6a7a3ef7414247dd" /><Relationship Type="http://schemas.openxmlformats.org/officeDocument/2006/relationships/slide" Target="/ppt/slides/slide5.xml" Id="Rf914a07e284c4b39" /><Relationship Type="http://schemas.openxmlformats.org/officeDocument/2006/relationships/slide" Target="/ppt/slides/slide6.xml" Id="R0a866d3d02514b63" /><Relationship Type="http://schemas.openxmlformats.org/officeDocument/2006/relationships/slide" Target="/ppt/slides/slide7.xml" Id="Rf2e32a3b3fff4a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fc40adcc8241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66efa8bc14382" /><Relationship Type="http://schemas.openxmlformats.org/officeDocument/2006/relationships/theme" Target="/ppt/slideMasters/theme/theme1.xml" Id="R4ca61db1c13742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966efa8bc143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79d92d9184b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359f74fa546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ab246c35441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08373aba146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4b05fc3364b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5e28776034f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f3857f0a846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VELVET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VELVET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2 696 441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41 472 393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41 479 020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VICO AS  –  48,5 %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FREIA INVEST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GUNTHEBASS INVEST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SOGU INVEST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VITESSE CAPITAL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ELISABETH SIBBERN GÜNTHER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Tuengen allé 8F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30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959 492 298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