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453dfb69a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6420b52904394"/>
  </p:sldMasterIdLst>
  <p:sldIdLst>
    <p:sldId xmlns:r="http://schemas.openxmlformats.org/officeDocument/2006/relationships" id="256" r:id="R2e57c72b420e4834"/>
    <p:sldId xmlns:r="http://schemas.openxmlformats.org/officeDocument/2006/relationships" id="257" r:id="R1103cb5df80043f5"/>
    <p:sldId xmlns:r="http://schemas.openxmlformats.org/officeDocument/2006/relationships" id="258" r:id="R5f5c8d1d7a854428"/>
    <p:sldId xmlns:r="http://schemas.openxmlformats.org/officeDocument/2006/relationships" id="259" r:id="R6f4d5d7d18ae47c2"/>
    <p:sldId xmlns:r="http://schemas.openxmlformats.org/officeDocument/2006/relationships" id="260" r:id="Rf5d1f3e3ddba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6420b52904394" /><Relationship Type="http://schemas.openxmlformats.org/officeDocument/2006/relationships/slide" Target="/ppt/slides/slide1.xml" Id="R2e57c72b420e4834" /><Relationship Type="http://schemas.openxmlformats.org/officeDocument/2006/relationships/slide" Target="/ppt/slides/slide2.xml" Id="R1103cb5df80043f5" /><Relationship Type="http://schemas.openxmlformats.org/officeDocument/2006/relationships/slide" Target="/ppt/slides/slide3.xml" Id="R5f5c8d1d7a854428" /><Relationship Type="http://schemas.openxmlformats.org/officeDocument/2006/relationships/slide" Target="/ppt/slides/slide4.xml" Id="R6f4d5d7d18ae47c2" /><Relationship Type="http://schemas.openxmlformats.org/officeDocument/2006/relationships/slide" Target="/ppt/slides/slide5.xml" Id="Rf5d1f3e3ddba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ff55448a8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59c620064cf6" /><Relationship Type="http://schemas.openxmlformats.org/officeDocument/2006/relationships/theme" Target="/ppt/slideMasters/theme/theme1.xml" Id="R71e82074d85e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959c62006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79667044c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16871d12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b5454031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49b686b6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22447966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