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d71f5ef3f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b9a2d1a7e439a"/>
  </p:sldMasterIdLst>
  <p:sldIdLst>
    <p:sldId xmlns:r="http://schemas.openxmlformats.org/officeDocument/2006/relationships" id="256" r:id="R3007f92664c346d8"/>
    <p:sldId xmlns:r="http://schemas.openxmlformats.org/officeDocument/2006/relationships" id="257" r:id="R65a1ad27946a40d7"/>
    <p:sldId xmlns:r="http://schemas.openxmlformats.org/officeDocument/2006/relationships" id="258" r:id="Rc405d77c938541b4"/>
    <p:sldId xmlns:r="http://schemas.openxmlformats.org/officeDocument/2006/relationships" id="259" r:id="R6be23c2273524a1b"/>
    <p:sldId xmlns:r="http://schemas.openxmlformats.org/officeDocument/2006/relationships" id="260" r:id="R79cf433536cb495a"/>
    <p:sldId xmlns:r="http://schemas.openxmlformats.org/officeDocument/2006/relationships" id="261" r:id="Rf32fe48e1ffe4af6"/>
    <p:sldId xmlns:r="http://schemas.openxmlformats.org/officeDocument/2006/relationships" id="262" r:id="Rb55380a92151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b9a2d1a7e439a" /><Relationship Type="http://schemas.openxmlformats.org/officeDocument/2006/relationships/slide" Target="/ppt/slides/slide1.xml" Id="R3007f92664c346d8" /><Relationship Type="http://schemas.openxmlformats.org/officeDocument/2006/relationships/slide" Target="/ppt/slides/slide2.xml" Id="R65a1ad27946a40d7" /><Relationship Type="http://schemas.openxmlformats.org/officeDocument/2006/relationships/slide" Target="/ppt/slides/slide3.xml" Id="Rc405d77c938541b4" /><Relationship Type="http://schemas.openxmlformats.org/officeDocument/2006/relationships/slide" Target="/ppt/slides/slide4.xml" Id="R6be23c2273524a1b" /><Relationship Type="http://schemas.openxmlformats.org/officeDocument/2006/relationships/slide" Target="/ppt/slides/slide5.xml" Id="R79cf433536cb495a" /><Relationship Type="http://schemas.openxmlformats.org/officeDocument/2006/relationships/slide" Target="/ppt/slides/slide6.xml" Id="Rf32fe48e1ffe4af6" /><Relationship Type="http://schemas.openxmlformats.org/officeDocument/2006/relationships/slide" Target="/ppt/slides/slide7.xml" Id="Rb55380a92151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d4d842237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3686f0924262" /><Relationship Type="http://schemas.openxmlformats.org/officeDocument/2006/relationships/theme" Target="/ppt/slideMasters/theme/theme1.xml" Id="R1f2bf739ed89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73686f092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b514d923c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77fb4bdd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f6b62df0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f860de68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038d42bf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ff3abe41b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eb8439f0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