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83d14d28874b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e9e39a03a4b4c"/>
  </p:sldMasterIdLst>
  <p:sldIdLst>
    <p:sldId xmlns:r="http://schemas.openxmlformats.org/officeDocument/2006/relationships" id="256" r:id="Re5e81a9607ca4193"/>
    <p:sldId xmlns:r="http://schemas.openxmlformats.org/officeDocument/2006/relationships" id="257" r:id="R45bec10ca30a4d76"/>
    <p:sldId xmlns:r="http://schemas.openxmlformats.org/officeDocument/2006/relationships" id="258" r:id="Rbc3d51e4e1314f97"/>
    <p:sldId xmlns:r="http://schemas.openxmlformats.org/officeDocument/2006/relationships" id="259" r:id="R286cc4cac4574c64"/>
    <p:sldId xmlns:r="http://schemas.openxmlformats.org/officeDocument/2006/relationships" id="260" r:id="R5b6ec46ac0bc4cd3"/>
    <p:sldId xmlns:r="http://schemas.openxmlformats.org/officeDocument/2006/relationships" id="261" r:id="Rdd3eea2531a44495"/>
    <p:sldId xmlns:r="http://schemas.openxmlformats.org/officeDocument/2006/relationships" id="262" r:id="R79e085a7f031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e9e39a03a4b4c" /><Relationship Type="http://schemas.openxmlformats.org/officeDocument/2006/relationships/slide" Target="/ppt/slides/slide1.xml" Id="Re5e81a9607ca4193" /><Relationship Type="http://schemas.openxmlformats.org/officeDocument/2006/relationships/slide" Target="/ppt/slides/slide2.xml" Id="R45bec10ca30a4d76" /><Relationship Type="http://schemas.openxmlformats.org/officeDocument/2006/relationships/slide" Target="/ppt/slides/slide3.xml" Id="Rbc3d51e4e1314f97" /><Relationship Type="http://schemas.openxmlformats.org/officeDocument/2006/relationships/slide" Target="/ppt/slides/slide4.xml" Id="R286cc4cac4574c64" /><Relationship Type="http://schemas.openxmlformats.org/officeDocument/2006/relationships/slide" Target="/ppt/slides/slide5.xml" Id="R5b6ec46ac0bc4cd3" /><Relationship Type="http://schemas.openxmlformats.org/officeDocument/2006/relationships/slide" Target="/ppt/slides/slide6.xml" Id="Rdd3eea2531a44495" /><Relationship Type="http://schemas.openxmlformats.org/officeDocument/2006/relationships/slide" Target="/ppt/slides/slide7.xml" Id="R79e085a7f031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4b3ba8c71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0e938eb043dc" /><Relationship Type="http://schemas.openxmlformats.org/officeDocument/2006/relationships/theme" Target="/ppt/slideMasters/theme/theme1.xml" Id="Reb331ad89a9f44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c0e938eb0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b7ed1ca24f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e74293bd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834e8a19a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ce0404acf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e567a163d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483d3792243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06a461f31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11 741 918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2 237 102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7 587 321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959 152 446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REVISJON AS</a:t>
            </a:r>
          </a:p>
        </p:txBody>
      </p:sp>
    </p:spTree>
  </p:cSld>
  <p:clrMapOvr>
    <a:masterClrMapping xmlns:a="http://schemas.openxmlformats.org/drawingml/2006/main"/>
  </p:clrMapOvr>
</p:sld>
</file>