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cf5545448448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319ca0fd124ad6"/>
  </p:sldMasterIdLst>
  <p:sldIdLst>
    <p:sldId xmlns:r="http://schemas.openxmlformats.org/officeDocument/2006/relationships" id="256" r:id="Rce278048138c4bc5"/>
    <p:sldId xmlns:r="http://schemas.openxmlformats.org/officeDocument/2006/relationships" id="257" r:id="Ra12af26b839d421a"/>
    <p:sldId xmlns:r="http://schemas.openxmlformats.org/officeDocument/2006/relationships" id="258" r:id="Rdd74bf4df6cf4399"/>
    <p:sldId xmlns:r="http://schemas.openxmlformats.org/officeDocument/2006/relationships" id="259" r:id="Rf031f986f65944fd"/>
    <p:sldId xmlns:r="http://schemas.openxmlformats.org/officeDocument/2006/relationships" id="260" r:id="R3f6613a9a7e6453a"/>
    <p:sldId xmlns:r="http://schemas.openxmlformats.org/officeDocument/2006/relationships" id="261" r:id="R11773873a30a4bf1"/>
    <p:sldId xmlns:r="http://schemas.openxmlformats.org/officeDocument/2006/relationships" id="262" r:id="R8293d16fbd744e9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319ca0fd124ad6" /><Relationship Type="http://schemas.openxmlformats.org/officeDocument/2006/relationships/slide" Target="/ppt/slides/slide1.xml" Id="Rce278048138c4bc5" /><Relationship Type="http://schemas.openxmlformats.org/officeDocument/2006/relationships/slide" Target="/ppt/slides/slide2.xml" Id="Ra12af26b839d421a" /><Relationship Type="http://schemas.openxmlformats.org/officeDocument/2006/relationships/slide" Target="/ppt/slides/slide3.xml" Id="Rdd74bf4df6cf4399" /><Relationship Type="http://schemas.openxmlformats.org/officeDocument/2006/relationships/slide" Target="/ppt/slides/slide4.xml" Id="Rf031f986f65944fd" /><Relationship Type="http://schemas.openxmlformats.org/officeDocument/2006/relationships/slide" Target="/ppt/slides/slide5.xml" Id="R3f6613a9a7e6453a" /><Relationship Type="http://schemas.openxmlformats.org/officeDocument/2006/relationships/slide" Target="/ppt/slides/slide6.xml" Id="R11773873a30a4bf1" /><Relationship Type="http://schemas.openxmlformats.org/officeDocument/2006/relationships/slide" Target="/ppt/slides/slide7.xml" Id="R8293d16fbd744e9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b08c983ea4da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c2f8dd69a64d31" /><Relationship Type="http://schemas.openxmlformats.org/officeDocument/2006/relationships/theme" Target="/ppt/slideMasters/theme/theme1.xml" Id="Rc11f17821e7947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c2f8dd69a6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fa94f0377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e9e52945e457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5e4e25273a49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a696e8db414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35e315e1042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6a45b8417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2e83d23b646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CORTEX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CORTEX AS ble etablert [år] og holder til i Asker.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−5 777 504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290 911 864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886 709 285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920 200 914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HELLAND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BIRGITTE JUDITH LILLEBØ SANDVOLD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 PALMAR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AUDUN LILLEBØ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PER-CHRISTIAN KROEPELIEN LILLEBØ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Skysstasjon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1383 Asker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958 990 200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CORTEX AS</a:t>
            </a:r>
          </a:p>
        </p:txBody>
      </p:sp>
    </p:spTree>
  </p:cSld>
  <p:clrMapOvr>
    <a:masterClrMapping xmlns:a="http://schemas.openxmlformats.org/drawingml/2006/main"/>
  </p:clrMapOvr>
</p:sld>
</file>