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cfaa0d8cb4b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6c132d9da434d"/>
  </p:sldMasterIdLst>
  <p:sldIdLst>
    <p:sldId xmlns:r="http://schemas.openxmlformats.org/officeDocument/2006/relationships" id="256" r:id="R5e3913e073cf42fd"/>
    <p:sldId xmlns:r="http://schemas.openxmlformats.org/officeDocument/2006/relationships" id="257" r:id="R1bc9df7548014589"/>
    <p:sldId xmlns:r="http://schemas.openxmlformats.org/officeDocument/2006/relationships" id="258" r:id="R1a55e7bd8bc74f0f"/>
    <p:sldId xmlns:r="http://schemas.openxmlformats.org/officeDocument/2006/relationships" id="259" r:id="Rbacaf71c35fd411a"/>
    <p:sldId xmlns:r="http://schemas.openxmlformats.org/officeDocument/2006/relationships" id="260" r:id="R73242dabadf24f71"/>
    <p:sldId xmlns:r="http://schemas.openxmlformats.org/officeDocument/2006/relationships" id="261" r:id="R7ea9df74c39a488a"/>
    <p:sldId xmlns:r="http://schemas.openxmlformats.org/officeDocument/2006/relationships" id="262" r:id="R9c0e4240331b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6c132d9da434d" /><Relationship Type="http://schemas.openxmlformats.org/officeDocument/2006/relationships/slide" Target="/ppt/slides/slide1.xml" Id="R5e3913e073cf42fd" /><Relationship Type="http://schemas.openxmlformats.org/officeDocument/2006/relationships/slide" Target="/ppt/slides/slide2.xml" Id="R1bc9df7548014589" /><Relationship Type="http://schemas.openxmlformats.org/officeDocument/2006/relationships/slide" Target="/ppt/slides/slide3.xml" Id="R1a55e7bd8bc74f0f" /><Relationship Type="http://schemas.openxmlformats.org/officeDocument/2006/relationships/slide" Target="/ppt/slides/slide4.xml" Id="Rbacaf71c35fd411a" /><Relationship Type="http://schemas.openxmlformats.org/officeDocument/2006/relationships/slide" Target="/ppt/slides/slide5.xml" Id="R73242dabadf24f71" /><Relationship Type="http://schemas.openxmlformats.org/officeDocument/2006/relationships/slide" Target="/ppt/slides/slide6.xml" Id="R7ea9df74c39a488a" /><Relationship Type="http://schemas.openxmlformats.org/officeDocument/2006/relationships/slide" Target="/ppt/slides/slide7.xml" Id="R9c0e4240331b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065d4a65d44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85e9d4bf44124" /><Relationship Type="http://schemas.openxmlformats.org/officeDocument/2006/relationships/theme" Target="/ppt/slideMasters/theme/theme1.xml" Id="Rd8579be4ff1b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85e9d4bf441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01b922750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cec1b0f5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e8f421430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d707cf5ad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35a235088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40f2c43354a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be083ea98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