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81e4230fc144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543994901549b6"/>
  </p:sldMasterIdLst>
  <p:sldIdLst>
    <p:sldId xmlns:r="http://schemas.openxmlformats.org/officeDocument/2006/relationships" id="256" r:id="R438b1449c2b54aa9"/>
    <p:sldId xmlns:r="http://schemas.openxmlformats.org/officeDocument/2006/relationships" id="257" r:id="R90879ac1b7324fc0"/>
    <p:sldId xmlns:r="http://schemas.openxmlformats.org/officeDocument/2006/relationships" id="258" r:id="R17e9ab2841614060"/>
    <p:sldId xmlns:r="http://schemas.openxmlformats.org/officeDocument/2006/relationships" id="259" r:id="R8d0641de34984494"/>
    <p:sldId xmlns:r="http://schemas.openxmlformats.org/officeDocument/2006/relationships" id="260" r:id="R6a21df53a08547e6"/>
    <p:sldId xmlns:r="http://schemas.openxmlformats.org/officeDocument/2006/relationships" id="261" r:id="Rb32a7e45e5ab4837"/>
    <p:sldId xmlns:r="http://schemas.openxmlformats.org/officeDocument/2006/relationships" id="262" r:id="R748dfeb588d74b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543994901549b6" /><Relationship Type="http://schemas.openxmlformats.org/officeDocument/2006/relationships/slide" Target="/ppt/slides/slide1.xml" Id="R438b1449c2b54aa9" /><Relationship Type="http://schemas.openxmlformats.org/officeDocument/2006/relationships/slide" Target="/ppt/slides/slide2.xml" Id="R90879ac1b7324fc0" /><Relationship Type="http://schemas.openxmlformats.org/officeDocument/2006/relationships/slide" Target="/ppt/slides/slide3.xml" Id="R17e9ab2841614060" /><Relationship Type="http://schemas.openxmlformats.org/officeDocument/2006/relationships/slide" Target="/ppt/slides/slide4.xml" Id="R8d0641de34984494" /><Relationship Type="http://schemas.openxmlformats.org/officeDocument/2006/relationships/slide" Target="/ppt/slides/slide5.xml" Id="R6a21df53a08547e6" /><Relationship Type="http://schemas.openxmlformats.org/officeDocument/2006/relationships/slide" Target="/ppt/slides/slide6.xml" Id="Rb32a7e45e5ab4837" /><Relationship Type="http://schemas.openxmlformats.org/officeDocument/2006/relationships/slide" Target="/ppt/slides/slide7.xml" Id="R748dfeb588d74b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26fb0bc62146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f436ee05b40e6" /><Relationship Type="http://schemas.openxmlformats.org/officeDocument/2006/relationships/theme" Target="/ppt/slideMasters/theme/theme1.xml" Id="R6b004d3ac4d84f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cf436ee05b40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bad18575245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161bd971e4b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7e8f5b5d342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c75afc40046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c4fed77e64c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c5b158cce48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3aa9b14b248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NORSAGA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NORSAGA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1 704 016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6 501 594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 ØIVIND  –  96,4 %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 ØIVIND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958 361 017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