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e6baeb46c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6a44494d24abf"/>
  </p:sldMasterIdLst>
  <p:sldIdLst>
    <p:sldId xmlns:r="http://schemas.openxmlformats.org/officeDocument/2006/relationships" id="256" r:id="R2c56b48a6b9b4b5c"/>
    <p:sldId xmlns:r="http://schemas.openxmlformats.org/officeDocument/2006/relationships" id="257" r:id="R2bedc421704d416b"/>
    <p:sldId xmlns:r="http://schemas.openxmlformats.org/officeDocument/2006/relationships" id="258" r:id="R7b7ae4df0ad84f0b"/>
    <p:sldId xmlns:r="http://schemas.openxmlformats.org/officeDocument/2006/relationships" id="259" r:id="Ra594c928b6b04b65"/>
    <p:sldId xmlns:r="http://schemas.openxmlformats.org/officeDocument/2006/relationships" id="260" r:id="R301a1500f37840f0"/>
    <p:sldId xmlns:r="http://schemas.openxmlformats.org/officeDocument/2006/relationships" id="261" r:id="R56875598399b4780"/>
    <p:sldId xmlns:r="http://schemas.openxmlformats.org/officeDocument/2006/relationships" id="262" r:id="R150663d96349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6a44494d24abf" /><Relationship Type="http://schemas.openxmlformats.org/officeDocument/2006/relationships/slide" Target="/ppt/slides/slide1.xml" Id="R2c56b48a6b9b4b5c" /><Relationship Type="http://schemas.openxmlformats.org/officeDocument/2006/relationships/slide" Target="/ppt/slides/slide2.xml" Id="R2bedc421704d416b" /><Relationship Type="http://schemas.openxmlformats.org/officeDocument/2006/relationships/slide" Target="/ppt/slides/slide3.xml" Id="R7b7ae4df0ad84f0b" /><Relationship Type="http://schemas.openxmlformats.org/officeDocument/2006/relationships/slide" Target="/ppt/slides/slide4.xml" Id="Ra594c928b6b04b65" /><Relationship Type="http://schemas.openxmlformats.org/officeDocument/2006/relationships/slide" Target="/ppt/slides/slide5.xml" Id="R301a1500f37840f0" /><Relationship Type="http://schemas.openxmlformats.org/officeDocument/2006/relationships/slide" Target="/ppt/slides/slide6.xml" Id="R56875598399b4780" /><Relationship Type="http://schemas.openxmlformats.org/officeDocument/2006/relationships/slide" Target="/ppt/slides/slide7.xml" Id="R150663d96349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8d104ba234d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8804419104017" /><Relationship Type="http://schemas.openxmlformats.org/officeDocument/2006/relationships/theme" Target="/ppt/slideMasters/theme/theme1.xml" Id="Rcbf18bb53e14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880441910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0ab1db848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146f4c18c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94e7518f9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1911bcc39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d933ec1df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df336b41e4a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d53ef0cf9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NORDSTRAND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10 898 487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5 739 034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ALFSTAD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958 246 595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