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097998568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3e1c516bf4807"/>
  </p:sldMasterIdLst>
  <p:sldIdLst>
    <p:sldId xmlns:r="http://schemas.openxmlformats.org/officeDocument/2006/relationships" id="256" r:id="R4cde32d058f7401e"/>
    <p:sldId xmlns:r="http://schemas.openxmlformats.org/officeDocument/2006/relationships" id="257" r:id="Rba33e7a4c3f84843"/>
    <p:sldId xmlns:r="http://schemas.openxmlformats.org/officeDocument/2006/relationships" id="258" r:id="R78cc0dedaf3c4ad6"/>
    <p:sldId xmlns:r="http://schemas.openxmlformats.org/officeDocument/2006/relationships" id="259" r:id="R0fb4c753a22c4bb1"/>
    <p:sldId xmlns:r="http://schemas.openxmlformats.org/officeDocument/2006/relationships" id="260" r:id="Rf263e11a2b6a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3e1c516bf4807" /><Relationship Type="http://schemas.openxmlformats.org/officeDocument/2006/relationships/slide" Target="/ppt/slides/slide1.xml" Id="R4cde32d058f7401e" /><Relationship Type="http://schemas.openxmlformats.org/officeDocument/2006/relationships/slide" Target="/ppt/slides/slide2.xml" Id="Rba33e7a4c3f84843" /><Relationship Type="http://schemas.openxmlformats.org/officeDocument/2006/relationships/slide" Target="/ppt/slides/slide3.xml" Id="R78cc0dedaf3c4ad6" /><Relationship Type="http://schemas.openxmlformats.org/officeDocument/2006/relationships/slide" Target="/ppt/slides/slide4.xml" Id="R0fb4c753a22c4bb1" /><Relationship Type="http://schemas.openxmlformats.org/officeDocument/2006/relationships/slide" Target="/ppt/slides/slide5.xml" Id="Rf263e11a2b6a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c00c403e0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9d084a4f94aa5" /><Relationship Type="http://schemas.openxmlformats.org/officeDocument/2006/relationships/theme" Target="/ppt/slideMasters/theme/theme1.xml" Id="R76285a03c632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9d084a4f9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d6f33b0d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0aefc4bb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17d25d7f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26418e63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a9a209ee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