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3f35b2d2a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6fed71cd641db"/>
  </p:sldMasterIdLst>
  <p:sldIdLst>
    <p:sldId xmlns:r="http://schemas.openxmlformats.org/officeDocument/2006/relationships" id="256" r:id="R2622c24f0dd04d87"/>
    <p:sldId xmlns:r="http://schemas.openxmlformats.org/officeDocument/2006/relationships" id="257" r:id="R27dc75bf8f8b45c9"/>
    <p:sldId xmlns:r="http://schemas.openxmlformats.org/officeDocument/2006/relationships" id="258" r:id="Ref605b9ec26c4ba8"/>
    <p:sldId xmlns:r="http://schemas.openxmlformats.org/officeDocument/2006/relationships" id="259" r:id="R1cb0c21cd4ae4dce"/>
    <p:sldId xmlns:r="http://schemas.openxmlformats.org/officeDocument/2006/relationships" id="260" r:id="R008fe8c6a6bb4c60"/>
    <p:sldId xmlns:r="http://schemas.openxmlformats.org/officeDocument/2006/relationships" id="261" r:id="R305e39a946544337"/>
    <p:sldId xmlns:r="http://schemas.openxmlformats.org/officeDocument/2006/relationships" id="262" r:id="R1ba25ce7571a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6fed71cd641db" /><Relationship Type="http://schemas.openxmlformats.org/officeDocument/2006/relationships/slide" Target="/ppt/slides/slide1.xml" Id="R2622c24f0dd04d87" /><Relationship Type="http://schemas.openxmlformats.org/officeDocument/2006/relationships/slide" Target="/ppt/slides/slide2.xml" Id="R27dc75bf8f8b45c9" /><Relationship Type="http://schemas.openxmlformats.org/officeDocument/2006/relationships/slide" Target="/ppt/slides/slide3.xml" Id="Ref605b9ec26c4ba8" /><Relationship Type="http://schemas.openxmlformats.org/officeDocument/2006/relationships/slide" Target="/ppt/slides/slide4.xml" Id="R1cb0c21cd4ae4dce" /><Relationship Type="http://schemas.openxmlformats.org/officeDocument/2006/relationships/slide" Target="/ppt/slides/slide5.xml" Id="R008fe8c6a6bb4c60" /><Relationship Type="http://schemas.openxmlformats.org/officeDocument/2006/relationships/slide" Target="/ppt/slides/slide6.xml" Id="R305e39a946544337" /><Relationship Type="http://schemas.openxmlformats.org/officeDocument/2006/relationships/slide" Target="/ppt/slides/slide7.xml" Id="R1ba25ce7571a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276a21ae0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0bda2d0514fd3" /><Relationship Type="http://schemas.openxmlformats.org/officeDocument/2006/relationships/theme" Target="/ppt/slideMasters/theme/theme1.xml" Id="R9ef5428fa13c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0bda2d051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6f0e4a3e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e47e9fb6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3ec02eb10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ae3df17ab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7a415ed5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43aeefd89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4c798060c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REVISJON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39 770 554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9 091 110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7 240 493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17 942 619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HAGET TRULS EGIL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KOKKIN HÅVARD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957 668 933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