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b5c88bd17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fed6cd3064e76"/>
  </p:sldMasterIdLst>
  <p:sldIdLst>
    <p:sldId xmlns:r="http://schemas.openxmlformats.org/officeDocument/2006/relationships" id="256" r:id="R1fdc2c7f26784497"/>
    <p:sldId xmlns:r="http://schemas.openxmlformats.org/officeDocument/2006/relationships" id="257" r:id="Rf8945fc49207447d"/>
    <p:sldId xmlns:r="http://schemas.openxmlformats.org/officeDocument/2006/relationships" id="258" r:id="R63ed734d9021404f"/>
    <p:sldId xmlns:r="http://schemas.openxmlformats.org/officeDocument/2006/relationships" id="259" r:id="R9a4f370342b84668"/>
    <p:sldId xmlns:r="http://schemas.openxmlformats.org/officeDocument/2006/relationships" id="260" r:id="R12dc8683b071404b"/>
    <p:sldId xmlns:r="http://schemas.openxmlformats.org/officeDocument/2006/relationships" id="261" r:id="R71402f33940e4c8a"/>
    <p:sldId xmlns:r="http://schemas.openxmlformats.org/officeDocument/2006/relationships" id="262" r:id="R8b3f5414b0be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fed6cd3064e76" /><Relationship Type="http://schemas.openxmlformats.org/officeDocument/2006/relationships/slide" Target="/ppt/slides/slide1.xml" Id="R1fdc2c7f26784497" /><Relationship Type="http://schemas.openxmlformats.org/officeDocument/2006/relationships/slide" Target="/ppt/slides/slide2.xml" Id="Rf8945fc49207447d" /><Relationship Type="http://schemas.openxmlformats.org/officeDocument/2006/relationships/slide" Target="/ppt/slides/slide3.xml" Id="R63ed734d9021404f" /><Relationship Type="http://schemas.openxmlformats.org/officeDocument/2006/relationships/slide" Target="/ppt/slides/slide4.xml" Id="R9a4f370342b84668" /><Relationship Type="http://schemas.openxmlformats.org/officeDocument/2006/relationships/slide" Target="/ppt/slides/slide5.xml" Id="R12dc8683b071404b" /><Relationship Type="http://schemas.openxmlformats.org/officeDocument/2006/relationships/slide" Target="/ppt/slides/slide6.xml" Id="R71402f33940e4c8a" /><Relationship Type="http://schemas.openxmlformats.org/officeDocument/2006/relationships/slide" Target="/ppt/slides/slide7.xml" Id="R8b3f5414b0be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676b3c1d1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1b56b4c94c9a" /><Relationship Type="http://schemas.openxmlformats.org/officeDocument/2006/relationships/theme" Target="/ppt/slideMasters/theme/theme1.xml" Id="R5ff05bc70536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51b56b4c9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d4f0347d349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9250cc707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9e69df83840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cd30631dd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271a132ab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f6c2cf52349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fe49e411f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