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a3155886349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1614c7f9d4f74"/>
  </p:sldMasterIdLst>
  <p:sldIdLst>
    <p:sldId xmlns:r="http://schemas.openxmlformats.org/officeDocument/2006/relationships" id="256" r:id="R981ff3cdc71a4af8"/>
    <p:sldId xmlns:r="http://schemas.openxmlformats.org/officeDocument/2006/relationships" id="257" r:id="Rc4766a5b2b604a6e"/>
    <p:sldId xmlns:r="http://schemas.openxmlformats.org/officeDocument/2006/relationships" id="258" r:id="Rc9ea4af121db4325"/>
    <p:sldId xmlns:r="http://schemas.openxmlformats.org/officeDocument/2006/relationships" id="259" r:id="R988c01463d5f4f8d"/>
    <p:sldId xmlns:r="http://schemas.openxmlformats.org/officeDocument/2006/relationships" id="260" r:id="Rd244933efe63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1614c7f9d4f74" /><Relationship Type="http://schemas.openxmlformats.org/officeDocument/2006/relationships/slide" Target="/ppt/slides/slide1.xml" Id="R981ff3cdc71a4af8" /><Relationship Type="http://schemas.openxmlformats.org/officeDocument/2006/relationships/slide" Target="/ppt/slides/slide2.xml" Id="Rc4766a5b2b604a6e" /><Relationship Type="http://schemas.openxmlformats.org/officeDocument/2006/relationships/slide" Target="/ppt/slides/slide3.xml" Id="Rc9ea4af121db4325" /><Relationship Type="http://schemas.openxmlformats.org/officeDocument/2006/relationships/slide" Target="/ppt/slides/slide4.xml" Id="R988c01463d5f4f8d" /><Relationship Type="http://schemas.openxmlformats.org/officeDocument/2006/relationships/slide" Target="/ppt/slides/slide5.xml" Id="Rd244933efe63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346f7cf6f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b8fd8da44e57" /><Relationship Type="http://schemas.openxmlformats.org/officeDocument/2006/relationships/theme" Target="/ppt/slideMasters/theme/theme1.xml" Id="Ra71ff54941a2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eb8fd8da4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f0c80db8e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10b3b089d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1d172943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dd1884d54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ff7baa43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