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bfd531841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4fa9a4ed0644a7"/>
  </p:sldMasterIdLst>
  <p:sldIdLst>
    <p:sldId xmlns:r="http://schemas.openxmlformats.org/officeDocument/2006/relationships" id="256" r:id="R4b5c6d3acf2d4fda"/>
    <p:sldId xmlns:r="http://schemas.openxmlformats.org/officeDocument/2006/relationships" id="257" r:id="Rf772c8b4a31142cb"/>
    <p:sldId xmlns:r="http://schemas.openxmlformats.org/officeDocument/2006/relationships" id="258" r:id="R2c95630abc4a4822"/>
    <p:sldId xmlns:r="http://schemas.openxmlformats.org/officeDocument/2006/relationships" id="259" r:id="R61197dbdec5c4ed9"/>
    <p:sldId xmlns:r="http://schemas.openxmlformats.org/officeDocument/2006/relationships" id="260" r:id="R627bd25bd3bd4e4d"/>
    <p:sldId xmlns:r="http://schemas.openxmlformats.org/officeDocument/2006/relationships" id="261" r:id="Rb068c3c74b9c4586"/>
    <p:sldId xmlns:r="http://schemas.openxmlformats.org/officeDocument/2006/relationships" id="262" r:id="R21ecca24d521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fa9a4ed0644a7" /><Relationship Type="http://schemas.openxmlformats.org/officeDocument/2006/relationships/slide" Target="/ppt/slides/slide1.xml" Id="R4b5c6d3acf2d4fda" /><Relationship Type="http://schemas.openxmlformats.org/officeDocument/2006/relationships/slide" Target="/ppt/slides/slide2.xml" Id="Rf772c8b4a31142cb" /><Relationship Type="http://schemas.openxmlformats.org/officeDocument/2006/relationships/slide" Target="/ppt/slides/slide3.xml" Id="R2c95630abc4a4822" /><Relationship Type="http://schemas.openxmlformats.org/officeDocument/2006/relationships/slide" Target="/ppt/slides/slide4.xml" Id="R61197dbdec5c4ed9" /><Relationship Type="http://schemas.openxmlformats.org/officeDocument/2006/relationships/slide" Target="/ppt/slides/slide5.xml" Id="R627bd25bd3bd4e4d" /><Relationship Type="http://schemas.openxmlformats.org/officeDocument/2006/relationships/slide" Target="/ppt/slides/slide6.xml" Id="Rb068c3c74b9c4586" /><Relationship Type="http://schemas.openxmlformats.org/officeDocument/2006/relationships/slide" Target="/ppt/slides/slide7.xml" Id="R21ecca24d521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b617bf7874e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ff7fa59e942fa" /><Relationship Type="http://schemas.openxmlformats.org/officeDocument/2006/relationships/theme" Target="/ppt/slideMasters/theme/theme1.xml" Id="R29197aa7793c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0ff7fa59e9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16391643542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a81354b474c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3c81363fe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fd63014d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61422860441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da1f8d5674f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b328a2a9e4b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36 798 000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85 878 000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HOLDING AS  –  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TORBJØRN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SVEIN GUNNAR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ARVNES ERIK  –  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JULIE ALISON  –  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956 878 020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HOLDING AS</a:t>
            </a:r>
          </a:p>
        </p:txBody>
      </p:sp>
    </p:spTree>
  </p:cSld>
  <p:clrMapOvr>
    <a:masterClrMapping xmlns:a="http://schemas.openxmlformats.org/drawingml/2006/main"/>
  </p:clrMapOvr>
</p:sld>
</file>