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97b312167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e6d758a2174a91"/>
  </p:sldMasterIdLst>
  <p:sldIdLst>
    <p:sldId xmlns:r="http://schemas.openxmlformats.org/officeDocument/2006/relationships" id="256" r:id="R4731626360ac43c4"/>
    <p:sldId xmlns:r="http://schemas.openxmlformats.org/officeDocument/2006/relationships" id="257" r:id="R55c4c59ded98469d"/>
    <p:sldId xmlns:r="http://schemas.openxmlformats.org/officeDocument/2006/relationships" id="258" r:id="R7ad65f38251f4aae"/>
    <p:sldId xmlns:r="http://schemas.openxmlformats.org/officeDocument/2006/relationships" id="259" r:id="Rb21642c17fb44c4b"/>
    <p:sldId xmlns:r="http://schemas.openxmlformats.org/officeDocument/2006/relationships" id="260" r:id="R9f292da551564d08"/>
    <p:sldId xmlns:r="http://schemas.openxmlformats.org/officeDocument/2006/relationships" id="261" r:id="Rdc6024929a794e8d"/>
    <p:sldId xmlns:r="http://schemas.openxmlformats.org/officeDocument/2006/relationships" id="262" r:id="Rea49490972ed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6d758a2174a91" /><Relationship Type="http://schemas.openxmlformats.org/officeDocument/2006/relationships/slide" Target="/ppt/slides/slide1.xml" Id="R4731626360ac43c4" /><Relationship Type="http://schemas.openxmlformats.org/officeDocument/2006/relationships/slide" Target="/ppt/slides/slide2.xml" Id="R55c4c59ded98469d" /><Relationship Type="http://schemas.openxmlformats.org/officeDocument/2006/relationships/slide" Target="/ppt/slides/slide3.xml" Id="R7ad65f38251f4aae" /><Relationship Type="http://schemas.openxmlformats.org/officeDocument/2006/relationships/slide" Target="/ppt/slides/slide4.xml" Id="Rb21642c17fb44c4b" /><Relationship Type="http://schemas.openxmlformats.org/officeDocument/2006/relationships/slide" Target="/ppt/slides/slide5.xml" Id="R9f292da551564d08" /><Relationship Type="http://schemas.openxmlformats.org/officeDocument/2006/relationships/slide" Target="/ppt/slides/slide6.xml" Id="Rdc6024929a794e8d" /><Relationship Type="http://schemas.openxmlformats.org/officeDocument/2006/relationships/slide" Target="/ppt/slides/slide7.xml" Id="Rea49490972ed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e3503b8efe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c8f440014c05" /><Relationship Type="http://schemas.openxmlformats.org/officeDocument/2006/relationships/theme" Target="/ppt/slideMasters/theme/theme1.xml" Id="R51765514cfa5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6c8f440014c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66384d704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fc01e1cb41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ad879664f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b8e9918ab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e2db09e764e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10ac91fe640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6da9cf07946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HOSPITALITY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104 091 000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324 385 000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REZIDOR HOTEL GROUP SPRL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956 281 792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HOSPITALITY NORWAY AS</a:t>
            </a:r>
          </a:p>
        </p:txBody>
      </p:sp>
    </p:spTree>
  </p:cSld>
  <p:clrMapOvr>
    <a:masterClrMapping xmlns:a="http://schemas.openxmlformats.org/drawingml/2006/main"/>
  </p:clrMapOvr>
</p:sld>
</file>