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b2110b6ad343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9e9155df5d452f"/>
  </p:sldMasterIdLst>
  <p:sldIdLst>
    <p:sldId xmlns:r="http://schemas.openxmlformats.org/officeDocument/2006/relationships" id="256" r:id="R1374a66c57aa446d"/>
    <p:sldId xmlns:r="http://schemas.openxmlformats.org/officeDocument/2006/relationships" id="257" r:id="R4761e654278a4295"/>
    <p:sldId xmlns:r="http://schemas.openxmlformats.org/officeDocument/2006/relationships" id="258" r:id="R95f90c774bd0461c"/>
    <p:sldId xmlns:r="http://schemas.openxmlformats.org/officeDocument/2006/relationships" id="259" r:id="R1deaaab84b034201"/>
    <p:sldId xmlns:r="http://schemas.openxmlformats.org/officeDocument/2006/relationships" id="260" r:id="Rcf8ded9f5cc640b9"/>
    <p:sldId xmlns:r="http://schemas.openxmlformats.org/officeDocument/2006/relationships" id="261" r:id="R994aa6344bf54a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9e9155df5d452f" /><Relationship Type="http://schemas.openxmlformats.org/officeDocument/2006/relationships/slide" Target="/ppt/slides/slide1.xml" Id="R1374a66c57aa446d" /><Relationship Type="http://schemas.openxmlformats.org/officeDocument/2006/relationships/slide" Target="/ppt/slides/slide2.xml" Id="R4761e654278a4295" /><Relationship Type="http://schemas.openxmlformats.org/officeDocument/2006/relationships/slide" Target="/ppt/slides/slide3.xml" Id="R95f90c774bd0461c" /><Relationship Type="http://schemas.openxmlformats.org/officeDocument/2006/relationships/slide" Target="/ppt/slides/slide4.xml" Id="R1deaaab84b034201" /><Relationship Type="http://schemas.openxmlformats.org/officeDocument/2006/relationships/slide" Target="/ppt/slides/slide5.xml" Id="Rcf8ded9f5cc640b9" /><Relationship Type="http://schemas.openxmlformats.org/officeDocument/2006/relationships/slide" Target="/ppt/slides/slide6.xml" Id="R994aa6344bf54a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b51e9943d044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4750dab30497b" /><Relationship Type="http://schemas.openxmlformats.org/officeDocument/2006/relationships/theme" Target="/ppt/slideMasters/theme/theme1.xml" Id="R2657decf3fdb4a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94750dab3049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2cb417ddb46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e62114d5649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b4d5bd08043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52ebc680942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fced8d89940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6e3d299844b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RADISSON HOSPITALITY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956 281 792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