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60e2bbca3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e91071d88474f"/>
  </p:sldMasterIdLst>
  <p:sldIdLst>
    <p:sldId xmlns:r="http://schemas.openxmlformats.org/officeDocument/2006/relationships" id="256" r:id="R827c145eecc0498f"/>
    <p:sldId xmlns:r="http://schemas.openxmlformats.org/officeDocument/2006/relationships" id="257" r:id="Rc7ece8e765d448ea"/>
    <p:sldId xmlns:r="http://schemas.openxmlformats.org/officeDocument/2006/relationships" id="258" r:id="R5e346c2983e244b3"/>
    <p:sldId xmlns:r="http://schemas.openxmlformats.org/officeDocument/2006/relationships" id="259" r:id="Reea91ec39f6e4a16"/>
    <p:sldId xmlns:r="http://schemas.openxmlformats.org/officeDocument/2006/relationships" id="260" r:id="Rc527bbd404fc4c7f"/>
    <p:sldId xmlns:r="http://schemas.openxmlformats.org/officeDocument/2006/relationships" id="261" r:id="R6093a20a6e324867"/>
    <p:sldId xmlns:r="http://schemas.openxmlformats.org/officeDocument/2006/relationships" id="262" r:id="R85676306c74e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e91071d88474f" /><Relationship Type="http://schemas.openxmlformats.org/officeDocument/2006/relationships/slide" Target="/ppt/slides/slide1.xml" Id="R827c145eecc0498f" /><Relationship Type="http://schemas.openxmlformats.org/officeDocument/2006/relationships/slide" Target="/ppt/slides/slide2.xml" Id="Rc7ece8e765d448ea" /><Relationship Type="http://schemas.openxmlformats.org/officeDocument/2006/relationships/slide" Target="/ppt/slides/slide3.xml" Id="R5e346c2983e244b3" /><Relationship Type="http://schemas.openxmlformats.org/officeDocument/2006/relationships/slide" Target="/ppt/slides/slide4.xml" Id="Reea91ec39f6e4a16" /><Relationship Type="http://schemas.openxmlformats.org/officeDocument/2006/relationships/slide" Target="/ppt/slides/slide5.xml" Id="Rc527bbd404fc4c7f" /><Relationship Type="http://schemas.openxmlformats.org/officeDocument/2006/relationships/slide" Target="/ppt/slides/slide6.xml" Id="R6093a20a6e324867" /><Relationship Type="http://schemas.openxmlformats.org/officeDocument/2006/relationships/slide" Target="/ppt/slides/slide7.xml" Id="R85676306c74e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302788c1b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609efa6e4174" /><Relationship Type="http://schemas.openxmlformats.org/officeDocument/2006/relationships/theme" Target="/ppt/slideMasters/theme/theme1.xml" Id="R4ab55a94d40e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f609efa6e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ece43d8c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bc9e38faf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993515cf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9e0a8186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52712e7e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a7f19e23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7bb54b8f9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