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6de714e83140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7ceb8d96134ef9"/>
  </p:sldMasterIdLst>
  <p:sldIdLst>
    <p:sldId xmlns:r="http://schemas.openxmlformats.org/officeDocument/2006/relationships" id="256" r:id="R1a25422075ad4e80"/>
    <p:sldId xmlns:r="http://schemas.openxmlformats.org/officeDocument/2006/relationships" id="257" r:id="Re200dc10d2564dcd"/>
    <p:sldId xmlns:r="http://schemas.openxmlformats.org/officeDocument/2006/relationships" id="258" r:id="Ra457ff6551044267"/>
    <p:sldId xmlns:r="http://schemas.openxmlformats.org/officeDocument/2006/relationships" id="259" r:id="R16183cae84d64068"/>
    <p:sldId xmlns:r="http://schemas.openxmlformats.org/officeDocument/2006/relationships" id="260" r:id="R0a0c05626c8845d9"/>
    <p:sldId xmlns:r="http://schemas.openxmlformats.org/officeDocument/2006/relationships" id="261" r:id="R0bac5ac869a04281"/>
    <p:sldId xmlns:r="http://schemas.openxmlformats.org/officeDocument/2006/relationships" id="262" r:id="R6a2a750c478740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7ceb8d96134ef9" /><Relationship Type="http://schemas.openxmlformats.org/officeDocument/2006/relationships/slide" Target="/ppt/slides/slide1.xml" Id="R1a25422075ad4e80" /><Relationship Type="http://schemas.openxmlformats.org/officeDocument/2006/relationships/slide" Target="/ppt/slides/slide2.xml" Id="Re200dc10d2564dcd" /><Relationship Type="http://schemas.openxmlformats.org/officeDocument/2006/relationships/slide" Target="/ppt/slides/slide3.xml" Id="Ra457ff6551044267" /><Relationship Type="http://schemas.openxmlformats.org/officeDocument/2006/relationships/slide" Target="/ppt/slides/slide4.xml" Id="R16183cae84d64068" /><Relationship Type="http://schemas.openxmlformats.org/officeDocument/2006/relationships/slide" Target="/ppt/slides/slide5.xml" Id="R0a0c05626c8845d9" /><Relationship Type="http://schemas.openxmlformats.org/officeDocument/2006/relationships/slide" Target="/ppt/slides/slide6.xml" Id="R0bac5ac869a04281" /><Relationship Type="http://schemas.openxmlformats.org/officeDocument/2006/relationships/slide" Target="/ppt/slides/slide7.xml" Id="R6a2a750c478740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949f2a510747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e02509405448a" /><Relationship Type="http://schemas.openxmlformats.org/officeDocument/2006/relationships/theme" Target="/ppt/slideMasters/theme/theme1.xml" Id="Rbe3ad64fded946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8e0250940544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6404a5b3144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b72c6d6564e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ed30edb1184e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c1424852c46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374901b9140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a152339224f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b47b4a9d04b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GIAG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GIAG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GIAG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GIAG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GIAG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GIAG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998 000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−118 118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5 438 051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52 826 716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54 916 755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GIAG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GIDSKEHAUG KNUT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GIAG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Amtmann Aarrestads 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4344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955 699 017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GIAG AS</a:t>
            </a:r>
          </a:p>
        </p:txBody>
      </p:sp>
    </p:spTree>
  </p:cSld>
  <p:clrMapOvr>
    <a:masterClrMapping xmlns:a="http://schemas.openxmlformats.org/drawingml/2006/main"/>
  </p:clrMapOvr>
</p:sld>
</file>