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8c2568efc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04d9ce16c457b"/>
  </p:sldMasterIdLst>
  <p:sldIdLst>
    <p:sldId xmlns:r="http://schemas.openxmlformats.org/officeDocument/2006/relationships" id="256" r:id="R66eda5a904714b36"/>
    <p:sldId xmlns:r="http://schemas.openxmlformats.org/officeDocument/2006/relationships" id="257" r:id="R04a015fade2e47be"/>
    <p:sldId xmlns:r="http://schemas.openxmlformats.org/officeDocument/2006/relationships" id="258" r:id="Rce06a0a616164e9d"/>
    <p:sldId xmlns:r="http://schemas.openxmlformats.org/officeDocument/2006/relationships" id="259" r:id="R9ad3dca8eb4543e1"/>
    <p:sldId xmlns:r="http://schemas.openxmlformats.org/officeDocument/2006/relationships" id="260" r:id="R91c5fce556b84c50"/>
    <p:sldId xmlns:r="http://schemas.openxmlformats.org/officeDocument/2006/relationships" id="261" r:id="Rb4465ab56a874dc3"/>
    <p:sldId xmlns:r="http://schemas.openxmlformats.org/officeDocument/2006/relationships" id="262" r:id="Re4ef14a311fc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04d9ce16c457b" /><Relationship Type="http://schemas.openxmlformats.org/officeDocument/2006/relationships/slide" Target="/ppt/slides/slide1.xml" Id="R66eda5a904714b36" /><Relationship Type="http://schemas.openxmlformats.org/officeDocument/2006/relationships/slide" Target="/ppt/slides/slide2.xml" Id="R04a015fade2e47be" /><Relationship Type="http://schemas.openxmlformats.org/officeDocument/2006/relationships/slide" Target="/ppt/slides/slide3.xml" Id="Rce06a0a616164e9d" /><Relationship Type="http://schemas.openxmlformats.org/officeDocument/2006/relationships/slide" Target="/ppt/slides/slide4.xml" Id="R9ad3dca8eb4543e1" /><Relationship Type="http://schemas.openxmlformats.org/officeDocument/2006/relationships/slide" Target="/ppt/slides/slide5.xml" Id="R91c5fce556b84c50" /><Relationship Type="http://schemas.openxmlformats.org/officeDocument/2006/relationships/slide" Target="/ppt/slides/slide6.xml" Id="Rb4465ab56a874dc3" /><Relationship Type="http://schemas.openxmlformats.org/officeDocument/2006/relationships/slide" Target="/ppt/slides/slide7.xml" Id="Re4ef14a311fc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5cf48d18c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d494ab89544d0" /><Relationship Type="http://schemas.openxmlformats.org/officeDocument/2006/relationships/theme" Target="/ppt/slideMasters/theme/theme1.xml" Id="Rc1cc8a938141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d494ab895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f76f6fdc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13bdbcb7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534f0918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ddb16f3b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9ad13c54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104a2000f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8c5240a7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