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5b0cf5c1747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ff2dd6b004efa"/>
  </p:sldMasterIdLst>
  <p:sldIdLst>
    <p:sldId xmlns:r="http://schemas.openxmlformats.org/officeDocument/2006/relationships" id="256" r:id="R57ec2a52f22d4d6b"/>
    <p:sldId xmlns:r="http://schemas.openxmlformats.org/officeDocument/2006/relationships" id="257" r:id="R3217581842184a37"/>
    <p:sldId xmlns:r="http://schemas.openxmlformats.org/officeDocument/2006/relationships" id="258" r:id="R619623fe2c994ba3"/>
    <p:sldId xmlns:r="http://schemas.openxmlformats.org/officeDocument/2006/relationships" id="259" r:id="R55d057cfd7434c81"/>
    <p:sldId xmlns:r="http://schemas.openxmlformats.org/officeDocument/2006/relationships" id="260" r:id="Rc4cd6264d4ff4820"/>
    <p:sldId xmlns:r="http://schemas.openxmlformats.org/officeDocument/2006/relationships" id="261" r:id="R782c7366b6b8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ff2dd6b004efa" /><Relationship Type="http://schemas.openxmlformats.org/officeDocument/2006/relationships/slide" Target="/ppt/slides/slide1.xml" Id="R57ec2a52f22d4d6b" /><Relationship Type="http://schemas.openxmlformats.org/officeDocument/2006/relationships/slide" Target="/ppt/slides/slide2.xml" Id="R3217581842184a37" /><Relationship Type="http://schemas.openxmlformats.org/officeDocument/2006/relationships/slide" Target="/ppt/slides/slide3.xml" Id="R619623fe2c994ba3" /><Relationship Type="http://schemas.openxmlformats.org/officeDocument/2006/relationships/slide" Target="/ppt/slides/slide4.xml" Id="R55d057cfd7434c81" /><Relationship Type="http://schemas.openxmlformats.org/officeDocument/2006/relationships/slide" Target="/ppt/slides/slide5.xml" Id="Rc4cd6264d4ff4820" /><Relationship Type="http://schemas.openxmlformats.org/officeDocument/2006/relationships/slide" Target="/ppt/slides/slide6.xml" Id="R782c7366b6b8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5918fbd45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dcff6b72a4f80" /><Relationship Type="http://schemas.openxmlformats.org/officeDocument/2006/relationships/theme" Target="/ppt/slideMasters/theme/theme1.xml" Id="R268fea22b4f3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dcff6b72a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6e331493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4678e794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f4d04ef7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664f59aa0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d51d6bc2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849afcf545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