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bd2f72eee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731cb93c14239"/>
  </p:sldMasterIdLst>
  <p:sldIdLst>
    <p:sldId xmlns:r="http://schemas.openxmlformats.org/officeDocument/2006/relationships" id="256" r:id="R30189218ce934dfb"/>
    <p:sldId xmlns:r="http://schemas.openxmlformats.org/officeDocument/2006/relationships" id="257" r:id="R1e4bc15ed54244b3"/>
    <p:sldId xmlns:r="http://schemas.openxmlformats.org/officeDocument/2006/relationships" id="258" r:id="Rccb9cb3e8cde401b"/>
    <p:sldId xmlns:r="http://schemas.openxmlformats.org/officeDocument/2006/relationships" id="259" r:id="Ra4785f83817d467e"/>
    <p:sldId xmlns:r="http://schemas.openxmlformats.org/officeDocument/2006/relationships" id="260" r:id="R1890343de1c84309"/>
    <p:sldId xmlns:r="http://schemas.openxmlformats.org/officeDocument/2006/relationships" id="261" r:id="Rfb9d8a506a194e9d"/>
    <p:sldId xmlns:r="http://schemas.openxmlformats.org/officeDocument/2006/relationships" id="262" r:id="R96c2f5e1717c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731cb93c14239" /><Relationship Type="http://schemas.openxmlformats.org/officeDocument/2006/relationships/slide" Target="/ppt/slides/slide1.xml" Id="R30189218ce934dfb" /><Relationship Type="http://schemas.openxmlformats.org/officeDocument/2006/relationships/slide" Target="/ppt/slides/slide2.xml" Id="R1e4bc15ed54244b3" /><Relationship Type="http://schemas.openxmlformats.org/officeDocument/2006/relationships/slide" Target="/ppt/slides/slide3.xml" Id="Rccb9cb3e8cde401b" /><Relationship Type="http://schemas.openxmlformats.org/officeDocument/2006/relationships/slide" Target="/ppt/slides/slide4.xml" Id="Ra4785f83817d467e" /><Relationship Type="http://schemas.openxmlformats.org/officeDocument/2006/relationships/slide" Target="/ppt/slides/slide5.xml" Id="R1890343de1c84309" /><Relationship Type="http://schemas.openxmlformats.org/officeDocument/2006/relationships/slide" Target="/ppt/slides/slide6.xml" Id="Rfb9d8a506a194e9d" /><Relationship Type="http://schemas.openxmlformats.org/officeDocument/2006/relationships/slide" Target="/ppt/slides/slide7.xml" Id="R96c2f5e1717c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8b3765829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1faaafd34106" /><Relationship Type="http://schemas.openxmlformats.org/officeDocument/2006/relationships/theme" Target="/ppt/slideMasters/theme/theme1.xml" Id="R0aa7ad46e9c1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81faaafd3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bc994636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3dfcc8676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c06a53b3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8e9c0e1f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14cd0584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80eae1fd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0c4e58b4b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GAMLE HANDELSSTED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GAMLE HANDELSSTED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30 095 660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80 533 639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ANGVIK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EIENDOM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Nøisomhed, 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955 066 480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GAMLE HANDELSSTED AS</a:t>
            </a:r>
          </a:p>
        </p:txBody>
      </p:sp>
    </p:spTree>
  </p:cSld>
  <p:clrMapOvr>
    <a:masterClrMapping xmlns:a="http://schemas.openxmlformats.org/drawingml/2006/main"/>
  </p:clrMapOvr>
</p:sld>
</file>