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a4b3e44f1a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15a5f0fd04bb0"/>
  </p:sldMasterIdLst>
  <p:sldIdLst>
    <p:sldId xmlns:r="http://schemas.openxmlformats.org/officeDocument/2006/relationships" id="256" r:id="Re4a7139a87a54282"/>
    <p:sldId xmlns:r="http://schemas.openxmlformats.org/officeDocument/2006/relationships" id="257" r:id="R1b6fb11426fe47aa"/>
    <p:sldId xmlns:r="http://schemas.openxmlformats.org/officeDocument/2006/relationships" id="258" r:id="R8a7de6a658bc479d"/>
    <p:sldId xmlns:r="http://schemas.openxmlformats.org/officeDocument/2006/relationships" id="259" r:id="Rb366dc488794418a"/>
    <p:sldId xmlns:r="http://schemas.openxmlformats.org/officeDocument/2006/relationships" id="260" r:id="R847d8d562f194ce9"/>
    <p:sldId xmlns:r="http://schemas.openxmlformats.org/officeDocument/2006/relationships" id="261" r:id="R6d276340d6ee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15a5f0fd04bb0" /><Relationship Type="http://schemas.openxmlformats.org/officeDocument/2006/relationships/slide" Target="/ppt/slides/slide1.xml" Id="Re4a7139a87a54282" /><Relationship Type="http://schemas.openxmlformats.org/officeDocument/2006/relationships/slide" Target="/ppt/slides/slide2.xml" Id="R1b6fb11426fe47aa" /><Relationship Type="http://schemas.openxmlformats.org/officeDocument/2006/relationships/slide" Target="/ppt/slides/slide3.xml" Id="R8a7de6a658bc479d" /><Relationship Type="http://schemas.openxmlformats.org/officeDocument/2006/relationships/slide" Target="/ppt/slides/slide4.xml" Id="Rb366dc488794418a" /><Relationship Type="http://schemas.openxmlformats.org/officeDocument/2006/relationships/slide" Target="/ppt/slides/slide5.xml" Id="R847d8d562f194ce9" /><Relationship Type="http://schemas.openxmlformats.org/officeDocument/2006/relationships/slide" Target="/ppt/slides/slide6.xml" Id="R6d276340d6ee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c1acf773a49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360121e174cf7" /><Relationship Type="http://schemas.openxmlformats.org/officeDocument/2006/relationships/theme" Target="/ppt/slideMasters/theme/theme1.xml" Id="Re03b5016a0d04b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4360121e174c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c03cac536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ed3e9f40c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5a3a2b3374a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d16b6ab22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7b979fd74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eb910083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26 516 322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90 469 284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116 925 621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imf@imf.no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955 043 901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