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028411a1f8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eea5628374823"/>
  </p:sldMasterIdLst>
  <p:sldIdLst>
    <p:sldId xmlns:r="http://schemas.openxmlformats.org/officeDocument/2006/relationships" id="256" r:id="R87e8bb613070449c"/>
    <p:sldId xmlns:r="http://schemas.openxmlformats.org/officeDocument/2006/relationships" id="257" r:id="R85d99b4e65b84c46"/>
    <p:sldId xmlns:r="http://schemas.openxmlformats.org/officeDocument/2006/relationships" id="258" r:id="R634e07ac8a584c54"/>
    <p:sldId xmlns:r="http://schemas.openxmlformats.org/officeDocument/2006/relationships" id="259" r:id="R091cefe9fa7647a8"/>
    <p:sldId xmlns:r="http://schemas.openxmlformats.org/officeDocument/2006/relationships" id="260" r:id="R209094e5e7cb43cb"/>
    <p:sldId xmlns:r="http://schemas.openxmlformats.org/officeDocument/2006/relationships" id="261" r:id="Re9f3a18d4e434ed7"/>
    <p:sldId xmlns:r="http://schemas.openxmlformats.org/officeDocument/2006/relationships" id="262" r:id="R55eef92d9d99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eea5628374823" /><Relationship Type="http://schemas.openxmlformats.org/officeDocument/2006/relationships/slide" Target="/ppt/slides/slide1.xml" Id="R87e8bb613070449c" /><Relationship Type="http://schemas.openxmlformats.org/officeDocument/2006/relationships/slide" Target="/ppt/slides/slide2.xml" Id="R85d99b4e65b84c46" /><Relationship Type="http://schemas.openxmlformats.org/officeDocument/2006/relationships/slide" Target="/ppt/slides/slide3.xml" Id="R634e07ac8a584c54" /><Relationship Type="http://schemas.openxmlformats.org/officeDocument/2006/relationships/slide" Target="/ppt/slides/slide4.xml" Id="R091cefe9fa7647a8" /><Relationship Type="http://schemas.openxmlformats.org/officeDocument/2006/relationships/slide" Target="/ppt/slides/slide5.xml" Id="R209094e5e7cb43cb" /><Relationship Type="http://schemas.openxmlformats.org/officeDocument/2006/relationships/slide" Target="/ppt/slides/slide6.xml" Id="Re9f3a18d4e434ed7" /><Relationship Type="http://schemas.openxmlformats.org/officeDocument/2006/relationships/slide" Target="/ppt/slides/slide7.xml" Id="R55eef92d9d99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73217a8cd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df60674e4fe8" /><Relationship Type="http://schemas.openxmlformats.org/officeDocument/2006/relationships/theme" Target="/ppt/slideMasters/theme/theme1.xml" Id="Rb3887ef2ef34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8df60674e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ea7e6e85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7c8e2197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278f451f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04937b4e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c78f7fd5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889d1759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dadf58e3e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