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419e8b152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c68fdbd664056"/>
  </p:sldMasterIdLst>
  <p:sldIdLst>
    <p:sldId xmlns:r="http://schemas.openxmlformats.org/officeDocument/2006/relationships" id="256" r:id="R8fe0f6df71414d5d"/>
    <p:sldId xmlns:r="http://schemas.openxmlformats.org/officeDocument/2006/relationships" id="257" r:id="R3264d34a99dc4375"/>
    <p:sldId xmlns:r="http://schemas.openxmlformats.org/officeDocument/2006/relationships" id="258" r:id="Re167cb4e744548ec"/>
    <p:sldId xmlns:r="http://schemas.openxmlformats.org/officeDocument/2006/relationships" id="259" r:id="Rc42e01bf6a724f4e"/>
    <p:sldId xmlns:r="http://schemas.openxmlformats.org/officeDocument/2006/relationships" id="260" r:id="Rb3175b59669941a8"/>
    <p:sldId xmlns:r="http://schemas.openxmlformats.org/officeDocument/2006/relationships" id="261" r:id="R5a974af7da0d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c68fdbd664056" /><Relationship Type="http://schemas.openxmlformats.org/officeDocument/2006/relationships/slide" Target="/ppt/slides/slide1.xml" Id="R8fe0f6df71414d5d" /><Relationship Type="http://schemas.openxmlformats.org/officeDocument/2006/relationships/slide" Target="/ppt/slides/slide2.xml" Id="R3264d34a99dc4375" /><Relationship Type="http://schemas.openxmlformats.org/officeDocument/2006/relationships/slide" Target="/ppt/slides/slide3.xml" Id="Re167cb4e744548ec" /><Relationship Type="http://schemas.openxmlformats.org/officeDocument/2006/relationships/slide" Target="/ppt/slides/slide4.xml" Id="Rc42e01bf6a724f4e" /><Relationship Type="http://schemas.openxmlformats.org/officeDocument/2006/relationships/slide" Target="/ppt/slides/slide5.xml" Id="Rb3175b59669941a8" /><Relationship Type="http://schemas.openxmlformats.org/officeDocument/2006/relationships/slide" Target="/ppt/slides/slide6.xml" Id="R5a974af7da0d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faf28f823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7d5581d6a4f87" /><Relationship Type="http://schemas.openxmlformats.org/officeDocument/2006/relationships/theme" Target="/ppt/slideMasters/theme/theme1.xml" Id="Rfd28c4614ed3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7d5581d6a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6a011e939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10af8bdff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5ca3803734a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f11137d0745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b2f288c91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baf078673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SPEIDERFORBUND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SPEIDERFORBUND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88 131 183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84 485 262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nsf@speiding.no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954 877 841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