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4e450c0c954a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e920b6b5dd4566"/>
  </p:sldMasterIdLst>
  <p:sldIdLst>
    <p:sldId xmlns:r="http://schemas.openxmlformats.org/officeDocument/2006/relationships" id="256" r:id="R9fa07d2222004f2d"/>
    <p:sldId xmlns:r="http://schemas.openxmlformats.org/officeDocument/2006/relationships" id="257" r:id="R51b6b72162fb419d"/>
    <p:sldId xmlns:r="http://schemas.openxmlformats.org/officeDocument/2006/relationships" id="258" r:id="R2e2c9e0fc6d445bf"/>
    <p:sldId xmlns:r="http://schemas.openxmlformats.org/officeDocument/2006/relationships" id="259" r:id="R31968a0eb2ed4a51"/>
    <p:sldId xmlns:r="http://schemas.openxmlformats.org/officeDocument/2006/relationships" id="260" r:id="R22782d89063f43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e920b6b5dd4566" /><Relationship Type="http://schemas.openxmlformats.org/officeDocument/2006/relationships/slide" Target="/ppt/slides/slide1.xml" Id="R9fa07d2222004f2d" /><Relationship Type="http://schemas.openxmlformats.org/officeDocument/2006/relationships/slide" Target="/ppt/slides/slide2.xml" Id="R51b6b72162fb419d" /><Relationship Type="http://schemas.openxmlformats.org/officeDocument/2006/relationships/slide" Target="/ppt/slides/slide3.xml" Id="R2e2c9e0fc6d445bf" /><Relationship Type="http://schemas.openxmlformats.org/officeDocument/2006/relationships/slide" Target="/ppt/slides/slide4.xml" Id="R31968a0eb2ed4a51" /><Relationship Type="http://schemas.openxmlformats.org/officeDocument/2006/relationships/slide" Target="/ppt/slides/slide5.xml" Id="R22782d89063f43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4983d41ea348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9e7f161274968" /><Relationship Type="http://schemas.openxmlformats.org/officeDocument/2006/relationships/theme" Target="/ppt/slideMasters/theme/theme1.xml" Id="R4b689096accc4b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89e7f1612749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54d8bf3b546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d8dd6e10744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52fafe67246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08bcedc814f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363c93a1549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 KOMMUNE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Statsråd Evensens veg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954 679 721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